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sdx" ContentType="application/vnd.ms-visio.drawing"/>
  <Default Extension="wdp" ContentType="image/vnd.ms-photo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4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5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6.xml" ContentType="application/vnd.openxmlformats-officedocument.theme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theme/theme7.xml" ContentType="application/vnd.openxmlformats-officedocument.theme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8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765" r:id="rId2"/>
    <p:sldMasterId id="2147483777" r:id="rId3"/>
    <p:sldMasterId id="2147483789" r:id="rId4"/>
    <p:sldMasterId id="2147483801" r:id="rId5"/>
    <p:sldMasterId id="2147483813" r:id="rId6"/>
    <p:sldMasterId id="2147483825" r:id="rId7"/>
    <p:sldMasterId id="2147483837" r:id="rId8"/>
    <p:sldMasterId id="2147483849" r:id="rId9"/>
  </p:sldMasterIdLst>
  <p:notesMasterIdLst>
    <p:notesMasterId r:id="rId28"/>
  </p:notesMasterIdLst>
  <p:handoutMasterIdLst>
    <p:handoutMasterId r:id="rId29"/>
  </p:handoutMasterIdLst>
  <p:sldIdLst>
    <p:sldId id="268" r:id="rId10"/>
    <p:sldId id="272" r:id="rId11"/>
    <p:sldId id="285" r:id="rId12"/>
    <p:sldId id="286" r:id="rId13"/>
    <p:sldId id="288" r:id="rId14"/>
    <p:sldId id="312" r:id="rId15"/>
    <p:sldId id="313" r:id="rId16"/>
    <p:sldId id="314" r:id="rId17"/>
    <p:sldId id="315" r:id="rId18"/>
    <p:sldId id="316" r:id="rId19"/>
    <p:sldId id="305" r:id="rId20"/>
    <p:sldId id="306" r:id="rId21"/>
    <p:sldId id="307" r:id="rId22"/>
    <p:sldId id="308" r:id="rId23"/>
    <p:sldId id="309" r:id="rId24"/>
    <p:sldId id="310" r:id="rId25"/>
    <p:sldId id="311" r:id="rId26"/>
    <p:sldId id="317" r:id="rId27"/>
  </p:sldIdLst>
  <p:sldSz cx="12187238" cy="6858000"/>
  <p:notesSz cx="7099300" cy="10234613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91">
          <p15:clr>
            <a:srgbClr val="A4A3A4"/>
          </p15:clr>
        </p15:guide>
        <p15:guide id="2" orient="horz" pos="1275">
          <p15:clr>
            <a:srgbClr val="A4A3A4"/>
          </p15:clr>
        </p15:guide>
        <p15:guide id="3" orient="horz" pos="3929">
          <p15:clr>
            <a:srgbClr val="A4A3A4"/>
          </p15:clr>
        </p15:guide>
        <p15:guide id="4" orient="horz" pos="2160">
          <p15:clr>
            <a:srgbClr val="A4A3A4"/>
          </p15:clr>
        </p15:guide>
        <p15:guide id="5" orient="horz" pos="3045">
          <p15:clr>
            <a:srgbClr val="A4A3A4"/>
          </p15:clr>
        </p15:guide>
        <p15:guide id="6" orient="horz" pos="4269">
          <p15:clr>
            <a:srgbClr val="A4A3A4"/>
          </p15:clr>
        </p15:guide>
        <p15:guide id="7" orient="horz" pos="3997" userDrawn="1">
          <p15:clr>
            <a:srgbClr val="A4A3A4"/>
          </p15:clr>
        </p15:guide>
        <p15:guide id="8" pos="91">
          <p15:clr>
            <a:srgbClr val="A4A3A4"/>
          </p15:clr>
        </p15:guide>
        <p15:guide id="9" pos="7585">
          <p15:clr>
            <a:srgbClr val="A4A3A4"/>
          </p15:clr>
        </p15:guide>
        <p15:guide id="10" pos="3839">
          <p15:clr>
            <a:srgbClr val="A4A3A4"/>
          </p15:clr>
        </p15:guide>
        <p15:guide id="11" pos="204">
          <p15:clr>
            <a:srgbClr val="A4A3A4"/>
          </p15:clr>
        </p15:guide>
        <p15:guide id="12" pos="7472">
          <p15:clr>
            <a:srgbClr val="A4A3A4"/>
          </p15:clr>
        </p15:guide>
        <p15:guide id="13" orient="horz" pos="48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F407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16" autoAdjust="0"/>
    <p:restoredTop sz="94974" autoAdjust="0"/>
  </p:normalViewPr>
  <p:slideViewPr>
    <p:cSldViewPr snapToObjects="1">
      <p:cViewPr>
        <p:scale>
          <a:sx n="60" d="100"/>
          <a:sy n="60" d="100"/>
        </p:scale>
        <p:origin x="178" y="178"/>
      </p:cViewPr>
      <p:guideLst>
        <p:guide orient="horz" pos="391"/>
        <p:guide orient="horz" pos="1275"/>
        <p:guide orient="horz" pos="3929"/>
        <p:guide orient="horz" pos="2160"/>
        <p:guide orient="horz" pos="3045"/>
        <p:guide orient="horz" pos="4269"/>
        <p:guide orient="horz" pos="3997"/>
        <p:guide pos="91"/>
        <p:guide pos="7585"/>
        <p:guide pos="3839"/>
        <p:guide pos="204"/>
        <p:guide pos="7472"/>
        <p:guide orient="horz" pos="482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slide" Target="slides/slide17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2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slide" Target="slides/slide16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7.xml"/><Relationship Id="rId20" Type="http://schemas.openxmlformats.org/officeDocument/2006/relationships/slide" Target="slides/slide11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2.xml"/><Relationship Id="rId24" Type="http://schemas.openxmlformats.org/officeDocument/2006/relationships/slide" Target="slides/slide15.xml"/><Relationship Id="rId32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1.xml"/><Relationship Id="rId19" Type="http://schemas.openxmlformats.org/officeDocument/2006/relationships/slide" Target="slides/slide10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slide" Target="slides/slide18.xml"/><Relationship Id="rId30" Type="http://schemas.openxmlformats.org/officeDocument/2006/relationships/presProps" Target="presProps.xml"/><Relationship Id="rId8" Type="http://schemas.openxmlformats.org/officeDocument/2006/relationships/slideMaster" Target="slideMasters/slideMaster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>
              <a:latin typeface="Arial" panose="020B0604020202020204" pitchFamily="34" charset="0"/>
            </a:endParaRPr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4021138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6A4B46-F6A6-DA4E-8415-64807F0B23D2}" type="datetimeFigureOut">
              <a:rPr lang="de-DE" smtClean="0">
                <a:latin typeface="Arial" panose="020B0604020202020204" pitchFamily="34" charset="0"/>
              </a:rPr>
              <a:t>16.12.2018</a:t>
            </a:fld>
            <a:endParaRPr lang="de-DE" dirty="0">
              <a:latin typeface="Arial" panose="020B0604020202020204" pitchFamily="34" charset="0"/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>
              <a:latin typeface="Arial" panose="020B0604020202020204" pitchFamily="34" charset="0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048993-9816-0246-B1D2-4028350D98C2}" type="slidenum">
              <a:rPr lang="de-DE" smtClean="0">
                <a:latin typeface="Arial" panose="020B0604020202020204" pitchFamily="34" charset="0"/>
              </a:rPr>
              <a:t>‹#›</a:t>
            </a:fld>
            <a:endParaRPr lang="de-DE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530242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/>
          <a:lstStyle>
            <a:lvl1pPr algn="l">
              <a:defRPr sz="1300">
                <a:latin typeface="Arial" panose="020B0604020202020204" pitchFamily="34" charset="0"/>
              </a:defRPr>
            </a:lvl1pPr>
          </a:lstStyle>
          <a:p>
            <a:endParaRPr lang="de-CH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4021295" y="1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/>
          <a:lstStyle>
            <a:lvl1pPr algn="r">
              <a:defRPr sz="1300">
                <a:latin typeface="Arial" panose="020B0604020202020204" pitchFamily="34" charset="0"/>
              </a:defRPr>
            </a:lvl1pPr>
          </a:lstStyle>
          <a:p>
            <a:fld id="{BCDB334D-D17F-49C4-91DD-37BB7E818209}" type="datetimeFigureOut">
              <a:rPr lang="de-CH" smtClean="0"/>
              <a:pPr/>
              <a:t>16.12.2018</a:t>
            </a:fld>
            <a:endParaRPr lang="de-CH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41288" y="768350"/>
            <a:ext cx="68167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0" tIns="49520" rIns="99040" bIns="49520" rtlCol="0" anchor="ctr"/>
          <a:lstStyle/>
          <a:p>
            <a:endParaRPr lang="de-CH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709931" y="4861442"/>
            <a:ext cx="5679440" cy="4605576"/>
          </a:xfrm>
          <a:prstGeom prst="rect">
            <a:avLst/>
          </a:prstGeom>
        </p:spPr>
        <p:txBody>
          <a:bodyPr vert="horz" lIns="99040" tIns="49520" rIns="99040" bIns="49520" rtlCol="0"/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CH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1" y="9721107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 anchor="b"/>
          <a:lstStyle>
            <a:lvl1pPr algn="l">
              <a:defRPr sz="1300">
                <a:latin typeface="Arial" panose="020B0604020202020204" pitchFamily="34" charset="0"/>
              </a:defRPr>
            </a:lvl1pPr>
          </a:lstStyle>
          <a:p>
            <a:endParaRPr lang="de-CH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4021295" y="9721107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 anchor="b"/>
          <a:lstStyle>
            <a:lvl1pPr algn="r">
              <a:defRPr sz="1300">
                <a:latin typeface="Arial" panose="020B0604020202020204" pitchFamily="34" charset="0"/>
              </a:defRPr>
            </a:lvl1pPr>
          </a:lstStyle>
          <a:p>
            <a:fld id="{A51C0C35-A9A2-4EFD-9BAF-1E52E29E03D1}" type="slidenum">
              <a:rPr lang="de-CH" smtClean="0"/>
              <a:pPr/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7735997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vestopedia.com/terms/l/limitorder.asp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 smtClean="0"/>
              <a:t>Buyers</a:t>
            </a:r>
            <a:r>
              <a:rPr lang="de-CH" baseline="0" dirty="0" smtClean="0"/>
              <a:t> </a:t>
            </a:r>
            <a:r>
              <a:rPr lang="de-CH" baseline="0" dirty="0" err="1" smtClean="0"/>
              <a:t>and</a:t>
            </a:r>
            <a:r>
              <a:rPr lang="de-CH" baseline="0" dirty="0" smtClean="0"/>
              <a:t> </a:t>
            </a:r>
            <a:r>
              <a:rPr lang="de-CH" baseline="0" dirty="0" err="1" smtClean="0"/>
              <a:t>sellers</a:t>
            </a:r>
            <a:r>
              <a:rPr lang="de-CH" baseline="0" dirty="0" smtClean="0"/>
              <a:t> </a:t>
            </a:r>
            <a:r>
              <a:rPr lang="de-CH" baseline="0" dirty="0" err="1" smtClean="0"/>
              <a:t>could</a:t>
            </a:r>
            <a:r>
              <a:rPr lang="de-CH" baseline="0" dirty="0" smtClean="0"/>
              <a:t> </a:t>
            </a:r>
            <a:r>
              <a:rPr lang="de-CH" baseline="0" dirty="0" err="1" smtClean="0"/>
              <a:t>be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either</a:t>
            </a:r>
            <a:r>
              <a:rPr lang="de-CH" baseline="0" dirty="0" smtClean="0"/>
              <a:t> </a:t>
            </a:r>
            <a:r>
              <a:rPr lang="de-CH" baseline="0" dirty="0" err="1" smtClean="0"/>
              <a:t>individuals</a:t>
            </a:r>
            <a:r>
              <a:rPr lang="de-CH" baseline="0" dirty="0" smtClean="0"/>
              <a:t> </a:t>
            </a:r>
            <a:r>
              <a:rPr lang="de-CH" baseline="0" dirty="0" err="1" smtClean="0"/>
              <a:t>or</a:t>
            </a:r>
            <a:r>
              <a:rPr lang="de-CH" baseline="0" dirty="0" smtClean="0"/>
              <a:t> </a:t>
            </a:r>
            <a:r>
              <a:rPr lang="de-CH" baseline="0" dirty="0" err="1" smtClean="0"/>
              <a:t>companies</a:t>
            </a:r>
            <a:r>
              <a:rPr lang="de-CH" baseline="0" smtClean="0"/>
              <a:t> 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3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6757237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LOB: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A limit order book is a record of unexecuted </a:t>
            </a:r>
            <a:r>
              <a:rPr lang="en-US" sz="1200" b="0" i="0" u="sng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  <a:hlinkClick r:id="rId3"/>
              </a:rPr>
              <a:t>limit orders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 maintained by the security specialist who works at the exchange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4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9579115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5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1571221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7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7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8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8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9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add subtitle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18.12.2018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2600996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add subtitle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18.12.2018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6566613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add subtitle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18.12.2018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11809981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add subtitle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18.12.2018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2250700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 smtClean="0"/>
              <a:t>Bild</a:t>
            </a:r>
            <a:r>
              <a:rPr lang="en-GB" dirty="0" smtClean="0"/>
              <a:t> </a:t>
            </a:r>
            <a:r>
              <a:rPr lang="en-GB" dirty="0" err="1" smtClean="0"/>
              <a:t>durch</a:t>
            </a:r>
            <a:r>
              <a:rPr lang="en-GB" dirty="0" smtClean="0"/>
              <a:t> </a:t>
            </a:r>
            <a:r>
              <a:rPr lang="en-GB" dirty="0" err="1" smtClean="0"/>
              <a:t>Klicken</a:t>
            </a:r>
            <a:r>
              <a:rPr lang="en-GB" dirty="0" smtClean="0"/>
              <a:t> auf das Symbol </a:t>
            </a:r>
            <a:r>
              <a:rPr lang="en-GB" dirty="0" err="1" smtClean="0"/>
              <a:t>hinzufügen</a:t>
            </a:r>
            <a:r>
              <a:rPr lang="en-GB" dirty="0" smtClean="0"/>
              <a:t> und in den </a:t>
            </a:r>
            <a:r>
              <a:rPr lang="en-GB" dirty="0" err="1" smtClean="0"/>
              <a:t>Hintergrund</a:t>
            </a:r>
            <a:r>
              <a:rPr lang="en-GB" dirty="0" smtClean="0"/>
              <a:t> </a:t>
            </a:r>
            <a:r>
              <a:rPr lang="en-GB" dirty="0" err="1" smtClean="0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add subtitle</a:t>
            </a:r>
            <a:endParaRPr lang="en-GB" dirty="0"/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 smtClean="0">
                <a:solidFill>
                  <a:schemeClr val="tx1"/>
                </a:solidFill>
              </a:rPr>
              <a:t>Change picture: Select picture – right click – change picture</a:t>
            </a:r>
            <a:endParaRPr lang="en-GB" sz="1400" dirty="0">
              <a:solidFill>
                <a:schemeClr val="tx1"/>
              </a:solidFill>
            </a:endParaRP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126886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 smtClean="0"/>
              <a:t>Erste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1"/>
            <a:r>
              <a:rPr lang="en-GB" dirty="0" err="1" smtClean="0"/>
              <a:t>Zweite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2"/>
            <a:r>
              <a:rPr lang="en-GB" dirty="0" err="1" smtClean="0"/>
              <a:t>Dritte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3"/>
            <a:r>
              <a:rPr lang="en-GB" dirty="0" err="1" smtClean="0"/>
              <a:t>Vierte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4"/>
            <a:r>
              <a:rPr lang="en-GB" dirty="0" err="1" smtClean="0"/>
              <a:t>Fünfte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18.12.2018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0288269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 smtClean="0"/>
              <a:t>Erste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1"/>
            <a:r>
              <a:rPr lang="en-GB" dirty="0" err="1" smtClean="0"/>
              <a:t>Zweite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2"/>
            <a:r>
              <a:rPr lang="en-GB" dirty="0" err="1" smtClean="0"/>
              <a:t>Dritte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3"/>
            <a:r>
              <a:rPr lang="en-GB" dirty="0" err="1" smtClean="0"/>
              <a:t>Vierte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 smtClean="0"/>
              <a:t>Erste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1"/>
            <a:r>
              <a:rPr lang="en-GB" dirty="0" err="1" smtClean="0"/>
              <a:t>Zweite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2"/>
            <a:r>
              <a:rPr lang="en-GB" dirty="0" err="1" smtClean="0"/>
              <a:t>Dritte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3"/>
            <a:r>
              <a:rPr lang="en-GB" dirty="0" err="1" smtClean="0"/>
              <a:t>Vierte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18.12.2018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9772741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18.12.2018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8345709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18.12.2018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407150518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18.12.2018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47282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add subtitle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18.12.2018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974935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add subtitle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18.12.2018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82600996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add subtitle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18.12.2018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2508653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add subtitle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18.12.2018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422879230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 smtClean="0"/>
              <a:t>Bild</a:t>
            </a:r>
            <a:r>
              <a:rPr lang="en-GB" dirty="0" smtClean="0"/>
              <a:t> </a:t>
            </a:r>
            <a:r>
              <a:rPr lang="en-GB" dirty="0" err="1" smtClean="0"/>
              <a:t>durch</a:t>
            </a:r>
            <a:r>
              <a:rPr lang="en-GB" dirty="0" smtClean="0"/>
              <a:t> </a:t>
            </a:r>
            <a:r>
              <a:rPr lang="en-GB" dirty="0" err="1" smtClean="0"/>
              <a:t>Klicken</a:t>
            </a:r>
            <a:r>
              <a:rPr lang="en-GB" dirty="0" smtClean="0"/>
              <a:t> auf das Symbol </a:t>
            </a:r>
            <a:r>
              <a:rPr lang="en-GB" dirty="0" err="1" smtClean="0"/>
              <a:t>hinzufügen</a:t>
            </a:r>
            <a:r>
              <a:rPr lang="en-GB" dirty="0" smtClean="0"/>
              <a:t> und in den </a:t>
            </a:r>
            <a:r>
              <a:rPr lang="en-GB" dirty="0" err="1" smtClean="0"/>
              <a:t>Hintergrund</a:t>
            </a:r>
            <a:r>
              <a:rPr lang="en-GB" dirty="0" smtClean="0"/>
              <a:t> </a:t>
            </a:r>
            <a:r>
              <a:rPr lang="en-GB" dirty="0" err="1" smtClean="0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add subtitle</a:t>
            </a:r>
            <a:endParaRPr lang="en-GB" dirty="0"/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 smtClean="0">
                <a:solidFill>
                  <a:schemeClr val="tx1"/>
                </a:solidFill>
              </a:rPr>
              <a:t>Change picture: Select picture – right click – change picture</a:t>
            </a:r>
            <a:endParaRPr lang="en-GB" sz="1400" dirty="0">
              <a:solidFill>
                <a:schemeClr val="tx1"/>
              </a:solidFill>
            </a:endParaRP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4687079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 smtClean="0"/>
              <a:t>Erste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1"/>
            <a:r>
              <a:rPr lang="en-GB" dirty="0" err="1" smtClean="0"/>
              <a:t>Zweite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2"/>
            <a:r>
              <a:rPr lang="en-GB" dirty="0" err="1" smtClean="0"/>
              <a:t>Dritte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3"/>
            <a:r>
              <a:rPr lang="en-GB" dirty="0" err="1" smtClean="0"/>
              <a:t>Vierte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4"/>
            <a:r>
              <a:rPr lang="en-GB" dirty="0" err="1" smtClean="0"/>
              <a:t>Fünfte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18.12.2018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8459606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 smtClean="0"/>
              <a:t>Erste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1"/>
            <a:r>
              <a:rPr lang="en-GB" dirty="0" err="1" smtClean="0"/>
              <a:t>Zweite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2"/>
            <a:r>
              <a:rPr lang="en-GB" dirty="0" err="1" smtClean="0"/>
              <a:t>Dritte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3"/>
            <a:r>
              <a:rPr lang="en-GB" dirty="0" err="1" smtClean="0"/>
              <a:t>Vierte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 smtClean="0"/>
              <a:t>Erste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1"/>
            <a:r>
              <a:rPr lang="en-GB" dirty="0" err="1" smtClean="0"/>
              <a:t>Zweite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2"/>
            <a:r>
              <a:rPr lang="en-GB" dirty="0" err="1" smtClean="0"/>
              <a:t>Dritte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3"/>
            <a:r>
              <a:rPr lang="en-GB" dirty="0" err="1" smtClean="0"/>
              <a:t>Vierte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18.12.2018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9741533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18.12.2018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8970784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18.12.2018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415688739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18.12.2018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61258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add subtitle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18.12.2018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0610812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add subtitle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18.12.2018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57159663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add subtitle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18.12.2018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149029171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add subtitle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18.12.2018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79285593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 smtClean="0"/>
              <a:t>Bild</a:t>
            </a:r>
            <a:r>
              <a:rPr lang="en-GB" dirty="0" smtClean="0"/>
              <a:t> </a:t>
            </a:r>
            <a:r>
              <a:rPr lang="en-GB" dirty="0" err="1" smtClean="0"/>
              <a:t>durch</a:t>
            </a:r>
            <a:r>
              <a:rPr lang="en-GB" dirty="0" smtClean="0"/>
              <a:t> </a:t>
            </a:r>
            <a:r>
              <a:rPr lang="en-GB" dirty="0" err="1" smtClean="0"/>
              <a:t>Klicken</a:t>
            </a:r>
            <a:r>
              <a:rPr lang="en-GB" dirty="0" smtClean="0"/>
              <a:t> auf das Symbol </a:t>
            </a:r>
            <a:r>
              <a:rPr lang="en-GB" dirty="0" err="1" smtClean="0"/>
              <a:t>hinzufügen</a:t>
            </a:r>
            <a:r>
              <a:rPr lang="en-GB" dirty="0" smtClean="0"/>
              <a:t> und in den </a:t>
            </a:r>
            <a:r>
              <a:rPr lang="en-GB" dirty="0" err="1" smtClean="0"/>
              <a:t>Hintergrund</a:t>
            </a:r>
            <a:r>
              <a:rPr lang="en-GB" dirty="0" smtClean="0"/>
              <a:t> </a:t>
            </a:r>
            <a:r>
              <a:rPr lang="en-GB" dirty="0" err="1" smtClean="0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add subtitle</a:t>
            </a:r>
            <a:endParaRPr lang="en-GB" dirty="0"/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 smtClean="0">
                <a:solidFill>
                  <a:schemeClr val="tx1"/>
                </a:solidFill>
              </a:rPr>
              <a:t>Change picture: Select picture – right click – change picture</a:t>
            </a:r>
            <a:endParaRPr lang="en-GB" sz="1400" dirty="0">
              <a:solidFill>
                <a:schemeClr val="tx1"/>
              </a:solidFill>
            </a:endParaRP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9384381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 smtClean="0"/>
              <a:t>Erste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1"/>
            <a:r>
              <a:rPr lang="en-GB" dirty="0" err="1" smtClean="0"/>
              <a:t>Zweite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2"/>
            <a:r>
              <a:rPr lang="en-GB" dirty="0" err="1" smtClean="0"/>
              <a:t>Dritte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3"/>
            <a:r>
              <a:rPr lang="en-GB" dirty="0" err="1" smtClean="0"/>
              <a:t>Vierte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4"/>
            <a:r>
              <a:rPr lang="en-GB" dirty="0" err="1" smtClean="0"/>
              <a:t>Fünfte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18.12.2018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0784549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 smtClean="0"/>
              <a:t>Erste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1"/>
            <a:r>
              <a:rPr lang="en-GB" dirty="0" err="1" smtClean="0"/>
              <a:t>Zweite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2"/>
            <a:r>
              <a:rPr lang="en-GB" dirty="0" err="1" smtClean="0"/>
              <a:t>Dritte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3"/>
            <a:r>
              <a:rPr lang="en-GB" dirty="0" err="1" smtClean="0"/>
              <a:t>Vierte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 smtClean="0"/>
              <a:t>Erste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1"/>
            <a:r>
              <a:rPr lang="en-GB" dirty="0" err="1" smtClean="0"/>
              <a:t>Zweite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2"/>
            <a:r>
              <a:rPr lang="en-GB" dirty="0" err="1" smtClean="0"/>
              <a:t>Dritte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3"/>
            <a:r>
              <a:rPr lang="en-GB" dirty="0" err="1" smtClean="0"/>
              <a:t>Vierte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18.12.2018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4787039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18.12.2018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5519715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18.12.2018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72646352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18.12.2018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56928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add subtitle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18.12.2018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23415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add subtitle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18.12.2018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63800854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add subtitle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18.12.2018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419692003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 smtClean="0"/>
              <a:t>Bild</a:t>
            </a:r>
            <a:r>
              <a:rPr lang="en-GB" dirty="0" smtClean="0"/>
              <a:t> </a:t>
            </a:r>
            <a:r>
              <a:rPr lang="en-GB" dirty="0" err="1" smtClean="0"/>
              <a:t>durch</a:t>
            </a:r>
            <a:r>
              <a:rPr lang="en-GB" dirty="0" smtClean="0"/>
              <a:t> </a:t>
            </a:r>
            <a:r>
              <a:rPr lang="en-GB" dirty="0" err="1" smtClean="0"/>
              <a:t>Klicken</a:t>
            </a:r>
            <a:r>
              <a:rPr lang="en-GB" dirty="0" smtClean="0"/>
              <a:t> auf das Symbol </a:t>
            </a:r>
            <a:r>
              <a:rPr lang="en-GB" dirty="0" err="1" smtClean="0"/>
              <a:t>hinzufügen</a:t>
            </a:r>
            <a:r>
              <a:rPr lang="en-GB" dirty="0" smtClean="0"/>
              <a:t> und in den </a:t>
            </a:r>
            <a:r>
              <a:rPr lang="en-GB" dirty="0" err="1" smtClean="0"/>
              <a:t>Hintergrund</a:t>
            </a:r>
            <a:r>
              <a:rPr lang="en-GB" dirty="0" smtClean="0"/>
              <a:t> </a:t>
            </a:r>
            <a:r>
              <a:rPr lang="en-GB" dirty="0" err="1" smtClean="0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add subtitle</a:t>
            </a:r>
            <a:endParaRPr lang="en-GB" dirty="0"/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 smtClean="0">
                <a:solidFill>
                  <a:schemeClr val="tx1"/>
                </a:solidFill>
              </a:rPr>
              <a:t>Change picture: Select picture – right click – change picture</a:t>
            </a:r>
            <a:endParaRPr lang="en-GB" sz="1400" dirty="0">
              <a:solidFill>
                <a:schemeClr val="tx1"/>
              </a:solidFill>
            </a:endParaRP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8072313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 smtClean="0"/>
              <a:t>Bild</a:t>
            </a:r>
            <a:r>
              <a:rPr lang="en-GB" dirty="0" smtClean="0"/>
              <a:t> </a:t>
            </a:r>
            <a:r>
              <a:rPr lang="en-GB" dirty="0" err="1" smtClean="0"/>
              <a:t>durch</a:t>
            </a:r>
            <a:r>
              <a:rPr lang="en-GB" dirty="0" smtClean="0"/>
              <a:t> </a:t>
            </a:r>
            <a:r>
              <a:rPr lang="en-GB" dirty="0" err="1" smtClean="0"/>
              <a:t>Klicken</a:t>
            </a:r>
            <a:r>
              <a:rPr lang="en-GB" dirty="0" smtClean="0"/>
              <a:t> auf das Symbol </a:t>
            </a:r>
            <a:r>
              <a:rPr lang="en-GB" dirty="0" err="1" smtClean="0"/>
              <a:t>hinzufügen</a:t>
            </a:r>
            <a:r>
              <a:rPr lang="en-GB" dirty="0" smtClean="0"/>
              <a:t> und in den </a:t>
            </a:r>
            <a:r>
              <a:rPr lang="en-GB" dirty="0" err="1" smtClean="0"/>
              <a:t>Hintergrund</a:t>
            </a:r>
            <a:r>
              <a:rPr lang="en-GB" dirty="0" smtClean="0"/>
              <a:t> </a:t>
            </a:r>
            <a:r>
              <a:rPr lang="en-GB" dirty="0" err="1" smtClean="0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add subtitle</a:t>
            </a:r>
            <a:endParaRPr lang="en-GB" dirty="0"/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 smtClean="0">
                <a:solidFill>
                  <a:schemeClr val="tx1"/>
                </a:solidFill>
              </a:rPr>
              <a:t>Change picture: Select picture – right click – change picture</a:t>
            </a:r>
            <a:endParaRPr lang="en-GB" sz="1400" dirty="0">
              <a:solidFill>
                <a:schemeClr val="tx1"/>
              </a:solidFill>
            </a:endParaRP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614206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 smtClean="0"/>
              <a:t>Erste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1"/>
            <a:r>
              <a:rPr lang="en-GB" dirty="0" err="1" smtClean="0"/>
              <a:t>Zweite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2"/>
            <a:r>
              <a:rPr lang="en-GB" dirty="0" err="1" smtClean="0"/>
              <a:t>Dritte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3"/>
            <a:r>
              <a:rPr lang="en-GB" dirty="0" err="1" smtClean="0"/>
              <a:t>Vierte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4"/>
            <a:r>
              <a:rPr lang="en-GB" dirty="0" err="1" smtClean="0"/>
              <a:t>Fünfte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18.12.2018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1801933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 smtClean="0"/>
              <a:t>Erste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1"/>
            <a:r>
              <a:rPr lang="en-GB" dirty="0" err="1" smtClean="0"/>
              <a:t>Zweite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2"/>
            <a:r>
              <a:rPr lang="en-GB" dirty="0" err="1" smtClean="0"/>
              <a:t>Dritte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3"/>
            <a:r>
              <a:rPr lang="en-GB" dirty="0" err="1" smtClean="0"/>
              <a:t>Vierte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 smtClean="0"/>
              <a:t>Erste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1"/>
            <a:r>
              <a:rPr lang="en-GB" dirty="0" err="1" smtClean="0"/>
              <a:t>Zweite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2"/>
            <a:r>
              <a:rPr lang="en-GB" dirty="0" err="1" smtClean="0"/>
              <a:t>Dritte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3"/>
            <a:r>
              <a:rPr lang="en-GB" dirty="0" err="1" smtClean="0"/>
              <a:t>Vierte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18.12.2018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8343045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18.12.2018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6217833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18.12.2018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9427755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18.12.2018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45740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add subtitle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18.12.2018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3924177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add subtitle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18.12.2018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91545528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add subtitle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18.12.2018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27299815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 smtClean="0"/>
              <a:t>Bild</a:t>
            </a:r>
            <a:r>
              <a:rPr lang="en-GB" dirty="0" smtClean="0"/>
              <a:t> </a:t>
            </a:r>
            <a:r>
              <a:rPr lang="en-GB" dirty="0" err="1" smtClean="0"/>
              <a:t>durch</a:t>
            </a:r>
            <a:r>
              <a:rPr lang="en-GB" dirty="0" smtClean="0"/>
              <a:t> </a:t>
            </a:r>
            <a:r>
              <a:rPr lang="en-GB" dirty="0" err="1" smtClean="0"/>
              <a:t>Klicken</a:t>
            </a:r>
            <a:r>
              <a:rPr lang="en-GB" dirty="0" smtClean="0"/>
              <a:t> auf das Symbol </a:t>
            </a:r>
            <a:r>
              <a:rPr lang="en-GB" dirty="0" err="1" smtClean="0"/>
              <a:t>hinzufügen</a:t>
            </a:r>
            <a:r>
              <a:rPr lang="en-GB" dirty="0" smtClean="0"/>
              <a:t> und in den </a:t>
            </a:r>
            <a:r>
              <a:rPr lang="en-GB" dirty="0" err="1" smtClean="0"/>
              <a:t>Hintergrund</a:t>
            </a:r>
            <a:r>
              <a:rPr lang="en-GB" dirty="0" smtClean="0"/>
              <a:t> </a:t>
            </a:r>
            <a:r>
              <a:rPr lang="en-GB" dirty="0" err="1" smtClean="0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add subtitle</a:t>
            </a:r>
            <a:endParaRPr lang="en-GB" dirty="0"/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 smtClean="0">
                <a:solidFill>
                  <a:schemeClr val="tx1"/>
                </a:solidFill>
              </a:rPr>
              <a:t>Change picture: Select picture – right click – change picture</a:t>
            </a:r>
            <a:endParaRPr lang="en-GB" sz="1400" dirty="0">
              <a:solidFill>
                <a:schemeClr val="tx1"/>
              </a:solidFill>
            </a:endParaRP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1307910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 smtClean="0"/>
              <a:t>Erste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1"/>
            <a:r>
              <a:rPr lang="en-GB" dirty="0" err="1" smtClean="0"/>
              <a:t>Zweite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2"/>
            <a:r>
              <a:rPr lang="en-GB" dirty="0" err="1" smtClean="0"/>
              <a:t>Dritte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3"/>
            <a:r>
              <a:rPr lang="en-GB" dirty="0" err="1" smtClean="0"/>
              <a:t>Vierte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4"/>
            <a:r>
              <a:rPr lang="en-GB" dirty="0" err="1" smtClean="0"/>
              <a:t>Fünfte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18.12.2018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 smtClean="0"/>
              <a:t>Erste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1"/>
            <a:r>
              <a:rPr lang="en-GB" dirty="0" err="1" smtClean="0"/>
              <a:t>Zweite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2"/>
            <a:r>
              <a:rPr lang="en-GB" dirty="0" err="1" smtClean="0"/>
              <a:t>Dritte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3"/>
            <a:r>
              <a:rPr lang="en-GB" dirty="0" err="1" smtClean="0"/>
              <a:t>Vierte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4"/>
            <a:r>
              <a:rPr lang="en-GB" dirty="0" err="1" smtClean="0"/>
              <a:t>Fünfte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18.12.2018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2851137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 smtClean="0"/>
              <a:t>Erste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1"/>
            <a:r>
              <a:rPr lang="en-GB" dirty="0" err="1" smtClean="0"/>
              <a:t>Zweite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2"/>
            <a:r>
              <a:rPr lang="en-GB" dirty="0" err="1" smtClean="0"/>
              <a:t>Dritte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3"/>
            <a:r>
              <a:rPr lang="en-GB" dirty="0" err="1" smtClean="0"/>
              <a:t>Vierte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 smtClean="0"/>
              <a:t>Erste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1"/>
            <a:r>
              <a:rPr lang="en-GB" dirty="0" err="1" smtClean="0"/>
              <a:t>Zweite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2"/>
            <a:r>
              <a:rPr lang="en-GB" dirty="0" err="1" smtClean="0"/>
              <a:t>Dritte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3"/>
            <a:r>
              <a:rPr lang="en-GB" dirty="0" err="1" smtClean="0"/>
              <a:t>Vierte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18.12.2018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7869484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18.12.2018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2413516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18.12.2018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30382286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18.12.2018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57921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add subtitle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18.12.2018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7927120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add subtitle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18.12.2018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61201938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add subtitle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18.12.2018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98753593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 smtClean="0"/>
              <a:t>Bild</a:t>
            </a:r>
            <a:r>
              <a:rPr lang="en-GB" dirty="0" smtClean="0"/>
              <a:t> </a:t>
            </a:r>
            <a:r>
              <a:rPr lang="en-GB" dirty="0" err="1" smtClean="0"/>
              <a:t>durch</a:t>
            </a:r>
            <a:r>
              <a:rPr lang="en-GB" dirty="0" smtClean="0"/>
              <a:t> </a:t>
            </a:r>
            <a:r>
              <a:rPr lang="en-GB" dirty="0" err="1" smtClean="0"/>
              <a:t>Klicken</a:t>
            </a:r>
            <a:r>
              <a:rPr lang="en-GB" dirty="0" smtClean="0"/>
              <a:t> auf das Symbol </a:t>
            </a:r>
            <a:r>
              <a:rPr lang="en-GB" dirty="0" err="1" smtClean="0"/>
              <a:t>hinzufügen</a:t>
            </a:r>
            <a:r>
              <a:rPr lang="en-GB" dirty="0" smtClean="0"/>
              <a:t> und in den </a:t>
            </a:r>
            <a:r>
              <a:rPr lang="en-GB" dirty="0" err="1" smtClean="0"/>
              <a:t>Hintergrund</a:t>
            </a:r>
            <a:r>
              <a:rPr lang="en-GB" dirty="0" smtClean="0"/>
              <a:t> </a:t>
            </a:r>
            <a:r>
              <a:rPr lang="en-GB" dirty="0" err="1" smtClean="0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add subtitle</a:t>
            </a:r>
            <a:endParaRPr lang="en-GB" dirty="0"/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 smtClean="0">
                <a:solidFill>
                  <a:schemeClr val="tx1"/>
                </a:solidFill>
              </a:rPr>
              <a:t>Change picture: Select picture – right click – change picture</a:t>
            </a:r>
            <a:endParaRPr lang="en-GB" sz="1400" dirty="0">
              <a:solidFill>
                <a:schemeClr val="tx1"/>
              </a:solidFill>
            </a:endParaRP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4602382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 smtClean="0"/>
              <a:t>Erste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1"/>
            <a:r>
              <a:rPr lang="en-GB" dirty="0" err="1" smtClean="0"/>
              <a:t>Zweite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2"/>
            <a:r>
              <a:rPr lang="en-GB" dirty="0" err="1" smtClean="0"/>
              <a:t>Dritte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3"/>
            <a:r>
              <a:rPr lang="en-GB" dirty="0" err="1" smtClean="0"/>
              <a:t>Vierte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4"/>
            <a:r>
              <a:rPr lang="en-GB" dirty="0" err="1" smtClean="0"/>
              <a:t>Fünfte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18.12.2018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0605164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 smtClean="0"/>
              <a:t>Erste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1"/>
            <a:r>
              <a:rPr lang="en-GB" dirty="0" err="1" smtClean="0"/>
              <a:t>Zweite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2"/>
            <a:r>
              <a:rPr lang="en-GB" dirty="0" err="1" smtClean="0"/>
              <a:t>Dritte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3"/>
            <a:r>
              <a:rPr lang="en-GB" dirty="0" err="1" smtClean="0"/>
              <a:t>Vierte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 smtClean="0"/>
              <a:t>Erste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1"/>
            <a:r>
              <a:rPr lang="en-GB" dirty="0" err="1" smtClean="0"/>
              <a:t>Zweite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2"/>
            <a:r>
              <a:rPr lang="en-GB" dirty="0" err="1" smtClean="0"/>
              <a:t>Dritte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3"/>
            <a:r>
              <a:rPr lang="en-GB" dirty="0" err="1" smtClean="0"/>
              <a:t>Vierte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18.12.2018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 smtClean="0"/>
              <a:t>Erste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1"/>
            <a:r>
              <a:rPr lang="en-GB" dirty="0" err="1" smtClean="0"/>
              <a:t>Zweite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2"/>
            <a:r>
              <a:rPr lang="en-GB" dirty="0" err="1" smtClean="0"/>
              <a:t>Dritte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3"/>
            <a:r>
              <a:rPr lang="en-GB" dirty="0" err="1" smtClean="0"/>
              <a:t>Vierte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 smtClean="0"/>
              <a:t>Erste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1"/>
            <a:r>
              <a:rPr lang="en-GB" dirty="0" err="1" smtClean="0"/>
              <a:t>Zweite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2"/>
            <a:r>
              <a:rPr lang="en-GB" dirty="0" err="1" smtClean="0"/>
              <a:t>Dritte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3"/>
            <a:r>
              <a:rPr lang="en-GB" dirty="0" err="1" smtClean="0"/>
              <a:t>Vierte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18.12.2018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5028168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18.12.2018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5414164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18.12.2018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53229146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18.12.2018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14662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add subtitle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18.12.2018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3609004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add subtitle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18.12.2018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29617826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add subtitle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18.12.2018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421466899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 smtClean="0"/>
              <a:t>Bild</a:t>
            </a:r>
            <a:r>
              <a:rPr lang="en-GB" dirty="0" smtClean="0"/>
              <a:t> </a:t>
            </a:r>
            <a:r>
              <a:rPr lang="en-GB" dirty="0" err="1" smtClean="0"/>
              <a:t>durch</a:t>
            </a:r>
            <a:r>
              <a:rPr lang="en-GB" dirty="0" smtClean="0"/>
              <a:t> </a:t>
            </a:r>
            <a:r>
              <a:rPr lang="en-GB" dirty="0" err="1" smtClean="0"/>
              <a:t>Klicken</a:t>
            </a:r>
            <a:r>
              <a:rPr lang="en-GB" dirty="0" smtClean="0"/>
              <a:t> auf das Symbol </a:t>
            </a:r>
            <a:r>
              <a:rPr lang="en-GB" dirty="0" err="1" smtClean="0"/>
              <a:t>hinzufügen</a:t>
            </a:r>
            <a:r>
              <a:rPr lang="en-GB" dirty="0" smtClean="0"/>
              <a:t> und in den </a:t>
            </a:r>
            <a:r>
              <a:rPr lang="en-GB" dirty="0" err="1" smtClean="0"/>
              <a:t>Hintergrund</a:t>
            </a:r>
            <a:r>
              <a:rPr lang="en-GB" dirty="0" smtClean="0"/>
              <a:t> </a:t>
            </a:r>
            <a:r>
              <a:rPr lang="en-GB" dirty="0" err="1" smtClean="0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add subtitle</a:t>
            </a:r>
            <a:endParaRPr lang="en-GB" dirty="0"/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 smtClean="0">
                <a:solidFill>
                  <a:schemeClr val="tx1"/>
                </a:solidFill>
              </a:rPr>
              <a:t>Change picture: Select picture – right click – change picture</a:t>
            </a:r>
            <a:endParaRPr lang="en-GB" sz="1400" dirty="0">
              <a:solidFill>
                <a:schemeClr val="tx1"/>
              </a:solidFill>
            </a:endParaRP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4492542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 smtClean="0"/>
              <a:t>Erste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1"/>
            <a:r>
              <a:rPr lang="en-GB" dirty="0" err="1" smtClean="0"/>
              <a:t>Zweite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2"/>
            <a:r>
              <a:rPr lang="en-GB" dirty="0" err="1" smtClean="0"/>
              <a:t>Dritte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3"/>
            <a:r>
              <a:rPr lang="en-GB" dirty="0" err="1" smtClean="0"/>
              <a:t>Vierte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4"/>
            <a:r>
              <a:rPr lang="en-GB" dirty="0" err="1" smtClean="0"/>
              <a:t>Fünfte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18.12.2018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5480681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 smtClean="0"/>
              <a:t>Erste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1"/>
            <a:r>
              <a:rPr lang="en-GB" dirty="0" err="1" smtClean="0"/>
              <a:t>Zweite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2"/>
            <a:r>
              <a:rPr lang="en-GB" dirty="0" err="1" smtClean="0"/>
              <a:t>Dritte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3"/>
            <a:r>
              <a:rPr lang="en-GB" dirty="0" err="1" smtClean="0"/>
              <a:t>Vierte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 smtClean="0"/>
              <a:t>Erste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1"/>
            <a:r>
              <a:rPr lang="en-GB" dirty="0" err="1" smtClean="0"/>
              <a:t>Zweite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2"/>
            <a:r>
              <a:rPr lang="en-GB" dirty="0" err="1" smtClean="0"/>
              <a:t>Dritte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3"/>
            <a:r>
              <a:rPr lang="en-GB" dirty="0" err="1" smtClean="0"/>
              <a:t>Vierte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18.12.2018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5221063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18.12.2018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18.12.2018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1300136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18.12.2018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58747538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18.12.2018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00278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add subtitle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18.12.2018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4298361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add subtitle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18.12.2018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49158913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add subtitle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18.12.2018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68060527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 smtClean="0"/>
              <a:t>Bild</a:t>
            </a:r>
            <a:r>
              <a:rPr lang="en-GB" dirty="0" smtClean="0"/>
              <a:t> </a:t>
            </a:r>
            <a:r>
              <a:rPr lang="en-GB" dirty="0" err="1" smtClean="0"/>
              <a:t>durch</a:t>
            </a:r>
            <a:r>
              <a:rPr lang="en-GB" dirty="0" smtClean="0"/>
              <a:t> </a:t>
            </a:r>
            <a:r>
              <a:rPr lang="en-GB" dirty="0" err="1" smtClean="0"/>
              <a:t>Klicken</a:t>
            </a:r>
            <a:r>
              <a:rPr lang="en-GB" dirty="0" smtClean="0"/>
              <a:t> auf das Symbol </a:t>
            </a:r>
            <a:r>
              <a:rPr lang="en-GB" dirty="0" err="1" smtClean="0"/>
              <a:t>hinzufügen</a:t>
            </a:r>
            <a:r>
              <a:rPr lang="en-GB" dirty="0" smtClean="0"/>
              <a:t> und in den </a:t>
            </a:r>
            <a:r>
              <a:rPr lang="en-GB" dirty="0" err="1" smtClean="0"/>
              <a:t>Hintergrund</a:t>
            </a:r>
            <a:r>
              <a:rPr lang="en-GB" dirty="0" smtClean="0"/>
              <a:t> </a:t>
            </a:r>
            <a:r>
              <a:rPr lang="en-GB" dirty="0" err="1" smtClean="0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add subtitle</a:t>
            </a:r>
            <a:endParaRPr lang="en-GB" dirty="0"/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 smtClean="0">
                <a:solidFill>
                  <a:schemeClr val="tx1"/>
                </a:solidFill>
              </a:rPr>
              <a:t>Change picture: Select picture – right click – change picture</a:t>
            </a:r>
            <a:endParaRPr lang="en-GB" sz="1400" dirty="0">
              <a:solidFill>
                <a:schemeClr val="tx1"/>
              </a:solidFill>
            </a:endParaRP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0791819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 smtClean="0"/>
              <a:t>Erste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1"/>
            <a:r>
              <a:rPr lang="en-GB" dirty="0" err="1" smtClean="0"/>
              <a:t>Zweite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2"/>
            <a:r>
              <a:rPr lang="en-GB" dirty="0" err="1" smtClean="0"/>
              <a:t>Dritte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3"/>
            <a:r>
              <a:rPr lang="en-GB" dirty="0" err="1" smtClean="0"/>
              <a:t>Vierte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4"/>
            <a:r>
              <a:rPr lang="en-GB" dirty="0" err="1" smtClean="0"/>
              <a:t>Fünfte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18.12.2018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2938037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 smtClean="0"/>
              <a:t>Erste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1"/>
            <a:r>
              <a:rPr lang="en-GB" dirty="0" err="1" smtClean="0"/>
              <a:t>Zweite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2"/>
            <a:r>
              <a:rPr lang="en-GB" dirty="0" err="1" smtClean="0"/>
              <a:t>Dritte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3"/>
            <a:r>
              <a:rPr lang="en-GB" dirty="0" err="1" smtClean="0"/>
              <a:t>Vierte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 smtClean="0"/>
              <a:t>Erste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1"/>
            <a:r>
              <a:rPr lang="en-GB" dirty="0" err="1" smtClean="0"/>
              <a:t>Zweite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2"/>
            <a:r>
              <a:rPr lang="en-GB" dirty="0" err="1" smtClean="0"/>
              <a:t>Dritte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3"/>
            <a:r>
              <a:rPr lang="en-GB" dirty="0" err="1" smtClean="0"/>
              <a:t>Vierte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18.12.2018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5744646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18.12.2018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426806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18.12.2018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135389624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18.12.2018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97254576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18.12.2018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72713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18.12.2018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38594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14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23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32.xml"/><Relationship Id="rId10" Type="http://schemas.openxmlformats.org/officeDocument/2006/relationships/theme" Target="../theme/theme4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41.xml"/><Relationship Id="rId10" Type="http://schemas.openxmlformats.org/officeDocument/2006/relationships/theme" Target="../theme/theme5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50.xml"/><Relationship Id="rId10" Type="http://schemas.openxmlformats.org/officeDocument/2006/relationships/theme" Target="../theme/theme6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2.xml"/><Relationship Id="rId3" Type="http://schemas.openxmlformats.org/officeDocument/2006/relationships/slideLayout" Target="../slideLayouts/slideLayout57.xml"/><Relationship Id="rId7" Type="http://schemas.openxmlformats.org/officeDocument/2006/relationships/slideLayout" Target="../slideLayouts/slideLayout61.xml"/><Relationship Id="rId2" Type="http://schemas.openxmlformats.org/officeDocument/2006/relationships/slideLayout" Target="../slideLayouts/slideLayout56.xml"/><Relationship Id="rId1" Type="http://schemas.openxmlformats.org/officeDocument/2006/relationships/slideLayout" Target="../slideLayouts/slideLayout55.xml"/><Relationship Id="rId6" Type="http://schemas.openxmlformats.org/officeDocument/2006/relationships/slideLayout" Target="../slideLayouts/slideLayout60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59.xml"/><Relationship Id="rId10" Type="http://schemas.openxmlformats.org/officeDocument/2006/relationships/theme" Target="../theme/theme7.xml"/><Relationship Id="rId4" Type="http://schemas.openxmlformats.org/officeDocument/2006/relationships/slideLayout" Target="../slideLayouts/slideLayout58.xml"/><Relationship Id="rId9" Type="http://schemas.openxmlformats.org/officeDocument/2006/relationships/slideLayout" Target="../slideLayouts/slideLayout63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1.xml"/><Relationship Id="rId3" Type="http://schemas.openxmlformats.org/officeDocument/2006/relationships/slideLayout" Target="../slideLayouts/slideLayout66.xml"/><Relationship Id="rId7" Type="http://schemas.openxmlformats.org/officeDocument/2006/relationships/slideLayout" Target="../slideLayouts/slideLayout70.xml"/><Relationship Id="rId2" Type="http://schemas.openxmlformats.org/officeDocument/2006/relationships/slideLayout" Target="../slideLayouts/slideLayout65.xml"/><Relationship Id="rId1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9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68.xml"/><Relationship Id="rId10" Type="http://schemas.openxmlformats.org/officeDocument/2006/relationships/theme" Target="../theme/theme8.xml"/><Relationship Id="rId4" Type="http://schemas.openxmlformats.org/officeDocument/2006/relationships/slideLayout" Target="../slideLayouts/slideLayout67.xml"/><Relationship Id="rId9" Type="http://schemas.openxmlformats.org/officeDocument/2006/relationships/slideLayout" Target="../slideLayouts/slideLayout72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/><Relationship Id="rId3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9.xml"/><Relationship Id="rId2" Type="http://schemas.openxmlformats.org/officeDocument/2006/relationships/slideLayout" Target="../slideLayouts/slideLayout74.xml"/><Relationship Id="rId1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8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77.xml"/><Relationship Id="rId10" Type="http://schemas.openxmlformats.org/officeDocument/2006/relationships/theme" Target="../theme/theme9.xml"/><Relationship Id="rId4" Type="http://schemas.openxmlformats.org/officeDocument/2006/relationships/slideLayout" Target="../slideLayouts/slideLayout76.xml"/><Relationship Id="rId9" Type="http://schemas.openxmlformats.org/officeDocument/2006/relationships/slideLayout" Target="../slideLayouts/slideLayout8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18.12.2018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 smtClean="0"/>
              <a:t>Erste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1"/>
            <a:r>
              <a:rPr lang="en-GB" dirty="0" err="1" smtClean="0"/>
              <a:t>Zweite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2"/>
            <a:r>
              <a:rPr lang="en-GB" dirty="0" err="1" smtClean="0"/>
              <a:t>Dritte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3"/>
            <a:r>
              <a:rPr lang="en-GB" dirty="0" err="1" smtClean="0"/>
              <a:t>Vierte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4"/>
            <a:r>
              <a:rPr lang="en-GB" dirty="0" err="1" smtClean="0"/>
              <a:t>Fünfte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 smtClean="0"/>
              <a:t>|</a:t>
            </a:r>
            <a:endParaRPr lang="en-GB" sz="800" dirty="0"/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 smtClean="0"/>
              <a:t>|</a:t>
            </a:r>
            <a:endParaRPr lang="en-GB" sz="800" dirty="0"/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 smtClean="0"/>
              <a:t>Titelmasterformat</a:t>
            </a:r>
            <a:r>
              <a:rPr lang="en-GB" dirty="0" smtClean="0"/>
              <a:t> </a:t>
            </a:r>
            <a:r>
              <a:rPr lang="en-GB" dirty="0" err="1" smtClean="0"/>
              <a:t>durch</a:t>
            </a:r>
            <a:r>
              <a:rPr lang="en-GB" dirty="0" smtClean="0"/>
              <a:t> </a:t>
            </a:r>
            <a:r>
              <a:rPr lang="en-GB" dirty="0" err="1" smtClean="0"/>
              <a:t>Klicken</a:t>
            </a:r>
            <a:r>
              <a:rPr lang="en-GB" dirty="0" smtClean="0"/>
              <a:t> </a:t>
            </a:r>
            <a:r>
              <a:rPr lang="en-GB" dirty="0" err="1" smtClean="0"/>
              <a:t>bearbeiten</a:t>
            </a:r>
            <a:endParaRPr lang="en-GB" dirty="0"/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7" r:id="rId3"/>
    <p:sldLayoutId id="2147483666" r:id="rId4"/>
    <p:sldLayoutId id="2147483650" r:id="rId5"/>
    <p:sldLayoutId id="2147483652" r:id="rId6"/>
    <p:sldLayoutId id="2147483655" r:id="rId7"/>
    <p:sldLayoutId id="2147483665" r:id="rId8"/>
    <p:sldLayoutId id="2147483668" r:id="rId9"/>
  </p:sldLayoutIdLst>
  <p:transition>
    <p:fade/>
  </p:transition>
  <p:timing>
    <p:tnLst>
      <p:par>
        <p:cTn id="1" dur="indefinite" restart="never" nodeType="tmRoot"/>
      </p:par>
    </p:tnLst>
  </p:timing>
  <p:hf hdr="0" ft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18.12.2018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 smtClean="0"/>
              <a:t>Erste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1"/>
            <a:r>
              <a:rPr lang="en-GB" dirty="0" err="1" smtClean="0"/>
              <a:t>Zweite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2"/>
            <a:r>
              <a:rPr lang="en-GB" dirty="0" err="1" smtClean="0"/>
              <a:t>Dritte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3"/>
            <a:r>
              <a:rPr lang="en-GB" dirty="0" err="1" smtClean="0"/>
              <a:t>Vierte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4"/>
            <a:r>
              <a:rPr lang="en-GB" dirty="0" err="1" smtClean="0"/>
              <a:t>Fünfte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 smtClean="0"/>
              <a:t>|</a:t>
            </a:r>
            <a:endParaRPr lang="en-GB" sz="800" dirty="0"/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 smtClean="0"/>
              <a:t>|</a:t>
            </a:r>
            <a:endParaRPr lang="en-GB" sz="800" dirty="0"/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 smtClean="0"/>
              <a:t>Titelmasterformat</a:t>
            </a:r>
            <a:r>
              <a:rPr lang="en-GB" dirty="0" smtClean="0"/>
              <a:t> </a:t>
            </a:r>
            <a:r>
              <a:rPr lang="en-GB" dirty="0" err="1" smtClean="0"/>
              <a:t>durch</a:t>
            </a:r>
            <a:r>
              <a:rPr lang="en-GB" dirty="0" smtClean="0"/>
              <a:t> </a:t>
            </a:r>
            <a:r>
              <a:rPr lang="en-GB" dirty="0" err="1" smtClean="0"/>
              <a:t>Klicken</a:t>
            </a:r>
            <a:r>
              <a:rPr lang="en-GB" dirty="0" smtClean="0"/>
              <a:t> </a:t>
            </a:r>
            <a:r>
              <a:rPr lang="en-GB" dirty="0" err="1" smtClean="0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 smtClean="0"/>
              <a:t>Placeholder for organisational unit name / logo</a:t>
            </a:r>
            <a:r>
              <a:rPr lang="en-GB" sz="800" baseline="0" dirty="0" smtClean="0"/>
              <a:t/>
            </a:r>
            <a:br>
              <a:rPr lang="en-GB" sz="800" baseline="0" dirty="0" smtClean="0"/>
            </a:br>
            <a:r>
              <a:rPr lang="en-GB" sz="800" baseline="0" dirty="0" smtClean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5043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67" r:id="rId2"/>
    <p:sldLayoutId id="2147483768" r:id="rId3"/>
    <p:sldLayoutId id="2147483769" r:id="rId4"/>
    <p:sldLayoutId id="2147483770" r:id="rId5"/>
    <p:sldLayoutId id="2147483771" r:id="rId6"/>
    <p:sldLayoutId id="2147483772" r:id="rId7"/>
    <p:sldLayoutId id="2147483773" r:id="rId8"/>
    <p:sldLayoutId id="2147483776" r:id="rId9"/>
  </p:sldLayoutIdLst>
  <p:transition>
    <p:fade/>
  </p:transition>
  <p:timing>
    <p:tnLst>
      <p:par>
        <p:cTn id="1" dur="indefinite" restart="never" nodeType="tmRoot"/>
      </p:par>
    </p:tnLst>
  </p:timing>
  <p:hf hdr="0" ft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18.12.2018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 smtClean="0"/>
              <a:t>Erste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1"/>
            <a:r>
              <a:rPr lang="en-GB" dirty="0" err="1" smtClean="0"/>
              <a:t>Zweite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2"/>
            <a:r>
              <a:rPr lang="en-GB" dirty="0" err="1" smtClean="0"/>
              <a:t>Dritte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3"/>
            <a:r>
              <a:rPr lang="en-GB" dirty="0" err="1" smtClean="0"/>
              <a:t>Vierte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4"/>
            <a:r>
              <a:rPr lang="en-GB" dirty="0" err="1" smtClean="0"/>
              <a:t>Fünfte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 smtClean="0"/>
              <a:t>|</a:t>
            </a:r>
            <a:endParaRPr lang="en-GB" sz="800" dirty="0"/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 smtClean="0"/>
              <a:t>|</a:t>
            </a:r>
            <a:endParaRPr lang="en-GB" sz="800" dirty="0"/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 smtClean="0"/>
              <a:t>Titelmasterformat</a:t>
            </a:r>
            <a:r>
              <a:rPr lang="en-GB" dirty="0" smtClean="0"/>
              <a:t> </a:t>
            </a:r>
            <a:r>
              <a:rPr lang="en-GB" dirty="0" err="1" smtClean="0"/>
              <a:t>durch</a:t>
            </a:r>
            <a:r>
              <a:rPr lang="en-GB" dirty="0" smtClean="0"/>
              <a:t> </a:t>
            </a:r>
            <a:r>
              <a:rPr lang="en-GB" dirty="0" err="1" smtClean="0"/>
              <a:t>Klicken</a:t>
            </a:r>
            <a:r>
              <a:rPr lang="en-GB" dirty="0" smtClean="0"/>
              <a:t> </a:t>
            </a:r>
            <a:r>
              <a:rPr lang="en-GB" dirty="0" err="1" smtClean="0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 smtClean="0"/>
              <a:t>Placeholder for organisational unit name / logo</a:t>
            </a:r>
            <a:r>
              <a:rPr lang="en-GB" sz="800" baseline="0" dirty="0" smtClean="0"/>
              <a:t/>
            </a:r>
            <a:br>
              <a:rPr lang="en-GB" sz="800" baseline="0" dirty="0" smtClean="0"/>
            </a:br>
            <a:r>
              <a:rPr lang="en-GB" sz="800" baseline="0" dirty="0" smtClean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5288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8" r:id="rId1"/>
    <p:sldLayoutId id="2147483779" r:id="rId2"/>
    <p:sldLayoutId id="2147483780" r:id="rId3"/>
    <p:sldLayoutId id="2147483781" r:id="rId4"/>
    <p:sldLayoutId id="2147483782" r:id="rId5"/>
    <p:sldLayoutId id="2147483783" r:id="rId6"/>
    <p:sldLayoutId id="2147483784" r:id="rId7"/>
    <p:sldLayoutId id="2147483785" r:id="rId8"/>
    <p:sldLayoutId id="2147483788" r:id="rId9"/>
  </p:sldLayoutIdLst>
  <p:transition>
    <p:fade/>
  </p:transition>
  <p:timing>
    <p:tnLst>
      <p:par>
        <p:cTn id="1" dur="indefinite" restart="never" nodeType="tmRoot"/>
      </p:par>
    </p:tnLst>
  </p:timing>
  <p:hf hdr="0" ft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18.12.2018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 smtClean="0"/>
              <a:t>Erste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1"/>
            <a:r>
              <a:rPr lang="en-GB" dirty="0" err="1" smtClean="0"/>
              <a:t>Zweite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2"/>
            <a:r>
              <a:rPr lang="en-GB" dirty="0" err="1" smtClean="0"/>
              <a:t>Dritte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3"/>
            <a:r>
              <a:rPr lang="en-GB" dirty="0" err="1" smtClean="0"/>
              <a:t>Vierte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4"/>
            <a:r>
              <a:rPr lang="en-GB" dirty="0" err="1" smtClean="0"/>
              <a:t>Fünfte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 smtClean="0"/>
              <a:t>|</a:t>
            </a:r>
            <a:endParaRPr lang="en-GB" sz="800" dirty="0"/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 smtClean="0"/>
              <a:t>|</a:t>
            </a:r>
            <a:endParaRPr lang="en-GB" sz="800" dirty="0"/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 smtClean="0"/>
              <a:t>Titelmasterformat</a:t>
            </a:r>
            <a:r>
              <a:rPr lang="en-GB" dirty="0" smtClean="0"/>
              <a:t> </a:t>
            </a:r>
            <a:r>
              <a:rPr lang="en-GB" dirty="0" err="1" smtClean="0"/>
              <a:t>durch</a:t>
            </a:r>
            <a:r>
              <a:rPr lang="en-GB" dirty="0" smtClean="0"/>
              <a:t> </a:t>
            </a:r>
            <a:r>
              <a:rPr lang="en-GB" dirty="0" err="1" smtClean="0"/>
              <a:t>Klicken</a:t>
            </a:r>
            <a:r>
              <a:rPr lang="en-GB" dirty="0" smtClean="0"/>
              <a:t> </a:t>
            </a:r>
            <a:r>
              <a:rPr lang="en-GB" dirty="0" err="1" smtClean="0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 smtClean="0"/>
              <a:t>Placeholder for organisational unit name / logo</a:t>
            </a:r>
            <a:r>
              <a:rPr lang="en-GB" sz="800" baseline="0" dirty="0" smtClean="0"/>
              <a:t/>
            </a:r>
            <a:br>
              <a:rPr lang="en-GB" sz="800" baseline="0" dirty="0" smtClean="0"/>
            </a:br>
            <a:r>
              <a:rPr lang="en-GB" sz="800" baseline="0" dirty="0" smtClean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4776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800" r:id="rId9"/>
  </p:sldLayoutIdLst>
  <p:transition>
    <p:fade/>
  </p:transition>
  <p:timing>
    <p:tnLst>
      <p:par>
        <p:cTn id="1" dur="indefinite" restart="never" nodeType="tmRoot"/>
      </p:par>
    </p:tnLst>
  </p:timing>
  <p:hf hdr="0" ft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18.12.2018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 smtClean="0"/>
              <a:t>Erste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1"/>
            <a:r>
              <a:rPr lang="en-GB" dirty="0" err="1" smtClean="0"/>
              <a:t>Zweite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2"/>
            <a:r>
              <a:rPr lang="en-GB" dirty="0" err="1" smtClean="0"/>
              <a:t>Dritte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3"/>
            <a:r>
              <a:rPr lang="en-GB" dirty="0" err="1" smtClean="0"/>
              <a:t>Vierte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4"/>
            <a:r>
              <a:rPr lang="en-GB" dirty="0" err="1" smtClean="0"/>
              <a:t>Fünfte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 smtClean="0"/>
              <a:t>|</a:t>
            </a:r>
            <a:endParaRPr lang="en-GB" sz="800" dirty="0"/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 smtClean="0"/>
              <a:t>|</a:t>
            </a:r>
            <a:endParaRPr lang="en-GB" sz="800" dirty="0"/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 smtClean="0"/>
              <a:t>Titelmasterformat</a:t>
            </a:r>
            <a:r>
              <a:rPr lang="en-GB" dirty="0" smtClean="0"/>
              <a:t> </a:t>
            </a:r>
            <a:r>
              <a:rPr lang="en-GB" dirty="0" err="1" smtClean="0"/>
              <a:t>durch</a:t>
            </a:r>
            <a:r>
              <a:rPr lang="en-GB" dirty="0" smtClean="0"/>
              <a:t> </a:t>
            </a:r>
            <a:r>
              <a:rPr lang="en-GB" dirty="0" err="1" smtClean="0"/>
              <a:t>Klicken</a:t>
            </a:r>
            <a:r>
              <a:rPr lang="en-GB" dirty="0" smtClean="0"/>
              <a:t> </a:t>
            </a:r>
            <a:r>
              <a:rPr lang="en-GB" dirty="0" err="1" smtClean="0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 smtClean="0"/>
              <a:t>Placeholder for organisational unit name / logo</a:t>
            </a:r>
            <a:r>
              <a:rPr lang="en-GB" sz="800" baseline="0" dirty="0" smtClean="0"/>
              <a:t/>
            </a:r>
            <a:br>
              <a:rPr lang="en-GB" sz="800" baseline="0" dirty="0" smtClean="0"/>
            </a:br>
            <a:r>
              <a:rPr lang="en-GB" sz="800" baseline="0" dirty="0" smtClean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9254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2" r:id="rId1"/>
    <p:sldLayoutId id="2147483803" r:id="rId2"/>
    <p:sldLayoutId id="2147483804" r:id="rId3"/>
    <p:sldLayoutId id="2147483805" r:id="rId4"/>
    <p:sldLayoutId id="2147483806" r:id="rId5"/>
    <p:sldLayoutId id="2147483807" r:id="rId6"/>
    <p:sldLayoutId id="2147483808" r:id="rId7"/>
    <p:sldLayoutId id="2147483809" r:id="rId8"/>
    <p:sldLayoutId id="2147483812" r:id="rId9"/>
  </p:sldLayoutIdLst>
  <p:transition>
    <p:fade/>
  </p:transition>
  <p:timing>
    <p:tnLst>
      <p:par>
        <p:cTn id="1" dur="indefinite" restart="never" nodeType="tmRoot"/>
      </p:par>
    </p:tnLst>
  </p:timing>
  <p:hf hdr="0" ft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18.12.2018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 smtClean="0"/>
              <a:t>Erste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1"/>
            <a:r>
              <a:rPr lang="en-GB" dirty="0" err="1" smtClean="0"/>
              <a:t>Zweite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2"/>
            <a:r>
              <a:rPr lang="en-GB" dirty="0" err="1" smtClean="0"/>
              <a:t>Dritte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3"/>
            <a:r>
              <a:rPr lang="en-GB" dirty="0" err="1" smtClean="0"/>
              <a:t>Vierte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4"/>
            <a:r>
              <a:rPr lang="en-GB" dirty="0" err="1" smtClean="0"/>
              <a:t>Fünfte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 smtClean="0"/>
              <a:t>|</a:t>
            </a:r>
            <a:endParaRPr lang="en-GB" sz="800" dirty="0"/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 smtClean="0"/>
              <a:t>|</a:t>
            </a:r>
            <a:endParaRPr lang="en-GB" sz="800" dirty="0"/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 smtClean="0"/>
              <a:t>Titelmasterformat</a:t>
            </a:r>
            <a:r>
              <a:rPr lang="en-GB" dirty="0" smtClean="0"/>
              <a:t> </a:t>
            </a:r>
            <a:r>
              <a:rPr lang="en-GB" dirty="0" err="1" smtClean="0"/>
              <a:t>durch</a:t>
            </a:r>
            <a:r>
              <a:rPr lang="en-GB" dirty="0" smtClean="0"/>
              <a:t> </a:t>
            </a:r>
            <a:r>
              <a:rPr lang="en-GB" dirty="0" err="1" smtClean="0"/>
              <a:t>Klicken</a:t>
            </a:r>
            <a:r>
              <a:rPr lang="en-GB" dirty="0" smtClean="0"/>
              <a:t> </a:t>
            </a:r>
            <a:r>
              <a:rPr lang="en-GB" dirty="0" err="1" smtClean="0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 smtClean="0"/>
              <a:t>Placeholder for organisational unit name / logo</a:t>
            </a:r>
            <a:r>
              <a:rPr lang="en-GB" sz="800" baseline="0" dirty="0" smtClean="0"/>
              <a:t/>
            </a:r>
            <a:br>
              <a:rPr lang="en-GB" sz="800" baseline="0" dirty="0" smtClean="0"/>
            </a:br>
            <a:r>
              <a:rPr lang="en-GB" sz="800" baseline="0" dirty="0" smtClean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872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4" r:id="rId1"/>
    <p:sldLayoutId id="2147483815" r:id="rId2"/>
    <p:sldLayoutId id="2147483816" r:id="rId3"/>
    <p:sldLayoutId id="2147483817" r:id="rId4"/>
    <p:sldLayoutId id="2147483818" r:id="rId5"/>
    <p:sldLayoutId id="2147483819" r:id="rId6"/>
    <p:sldLayoutId id="2147483820" r:id="rId7"/>
    <p:sldLayoutId id="2147483821" r:id="rId8"/>
    <p:sldLayoutId id="2147483824" r:id="rId9"/>
  </p:sldLayoutIdLst>
  <p:transition>
    <p:fade/>
  </p:transition>
  <p:timing>
    <p:tnLst>
      <p:par>
        <p:cTn id="1" dur="indefinite" restart="never" nodeType="tmRoot"/>
      </p:par>
    </p:tnLst>
  </p:timing>
  <p:hf hdr="0" ft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18.12.2018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 smtClean="0"/>
              <a:t>Erste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1"/>
            <a:r>
              <a:rPr lang="en-GB" dirty="0" err="1" smtClean="0"/>
              <a:t>Zweite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2"/>
            <a:r>
              <a:rPr lang="en-GB" dirty="0" err="1" smtClean="0"/>
              <a:t>Dritte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3"/>
            <a:r>
              <a:rPr lang="en-GB" dirty="0" err="1" smtClean="0"/>
              <a:t>Vierte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4"/>
            <a:r>
              <a:rPr lang="en-GB" dirty="0" err="1" smtClean="0"/>
              <a:t>Fünfte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 smtClean="0"/>
              <a:t>|</a:t>
            </a:r>
            <a:endParaRPr lang="en-GB" sz="800" dirty="0"/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 smtClean="0"/>
              <a:t>|</a:t>
            </a:r>
            <a:endParaRPr lang="en-GB" sz="800" dirty="0"/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 smtClean="0"/>
              <a:t>Titelmasterformat</a:t>
            </a:r>
            <a:r>
              <a:rPr lang="en-GB" dirty="0" smtClean="0"/>
              <a:t> </a:t>
            </a:r>
            <a:r>
              <a:rPr lang="en-GB" dirty="0" err="1" smtClean="0"/>
              <a:t>durch</a:t>
            </a:r>
            <a:r>
              <a:rPr lang="en-GB" dirty="0" smtClean="0"/>
              <a:t> </a:t>
            </a:r>
            <a:r>
              <a:rPr lang="en-GB" dirty="0" err="1" smtClean="0"/>
              <a:t>Klicken</a:t>
            </a:r>
            <a:r>
              <a:rPr lang="en-GB" dirty="0" smtClean="0"/>
              <a:t> </a:t>
            </a:r>
            <a:r>
              <a:rPr lang="en-GB" dirty="0" err="1" smtClean="0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 smtClean="0"/>
              <a:t>Placeholder for organisational unit name / logo</a:t>
            </a:r>
            <a:r>
              <a:rPr lang="en-GB" sz="800" baseline="0" dirty="0" smtClean="0"/>
              <a:t/>
            </a:r>
            <a:br>
              <a:rPr lang="en-GB" sz="800" baseline="0" dirty="0" smtClean="0"/>
            </a:br>
            <a:r>
              <a:rPr lang="en-GB" sz="800" baseline="0" dirty="0" smtClean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797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6" r:id="rId1"/>
    <p:sldLayoutId id="2147483827" r:id="rId2"/>
    <p:sldLayoutId id="2147483828" r:id="rId3"/>
    <p:sldLayoutId id="2147483829" r:id="rId4"/>
    <p:sldLayoutId id="2147483830" r:id="rId5"/>
    <p:sldLayoutId id="2147483831" r:id="rId6"/>
    <p:sldLayoutId id="2147483832" r:id="rId7"/>
    <p:sldLayoutId id="2147483833" r:id="rId8"/>
    <p:sldLayoutId id="2147483836" r:id="rId9"/>
  </p:sldLayoutIdLst>
  <p:transition>
    <p:fade/>
  </p:transition>
  <p:timing>
    <p:tnLst>
      <p:par>
        <p:cTn id="1" dur="indefinite" restart="never" nodeType="tmRoot"/>
      </p:par>
    </p:tnLst>
  </p:timing>
  <p:hf hdr="0" ft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18.12.2018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 smtClean="0"/>
              <a:t>Erste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1"/>
            <a:r>
              <a:rPr lang="en-GB" dirty="0" err="1" smtClean="0"/>
              <a:t>Zweite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2"/>
            <a:r>
              <a:rPr lang="en-GB" dirty="0" err="1" smtClean="0"/>
              <a:t>Dritte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3"/>
            <a:r>
              <a:rPr lang="en-GB" dirty="0" err="1" smtClean="0"/>
              <a:t>Vierte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4"/>
            <a:r>
              <a:rPr lang="en-GB" dirty="0" err="1" smtClean="0"/>
              <a:t>Fünfte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 smtClean="0"/>
              <a:t>|</a:t>
            </a:r>
            <a:endParaRPr lang="en-GB" sz="800" dirty="0"/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 smtClean="0"/>
              <a:t>|</a:t>
            </a:r>
            <a:endParaRPr lang="en-GB" sz="800" dirty="0"/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 smtClean="0"/>
              <a:t>Titelmasterformat</a:t>
            </a:r>
            <a:r>
              <a:rPr lang="en-GB" dirty="0" smtClean="0"/>
              <a:t> </a:t>
            </a:r>
            <a:r>
              <a:rPr lang="en-GB" dirty="0" err="1" smtClean="0"/>
              <a:t>durch</a:t>
            </a:r>
            <a:r>
              <a:rPr lang="en-GB" dirty="0" smtClean="0"/>
              <a:t> </a:t>
            </a:r>
            <a:r>
              <a:rPr lang="en-GB" dirty="0" err="1" smtClean="0"/>
              <a:t>Klicken</a:t>
            </a:r>
            <a:r>
              <a:rPr lang="en-GB" dirty="0" smtClean="0"/>
              <a:t> </a:t>
            </a:r>
            <a:r>
              <a:rPr lang="en-GB" dirty="0" err="1" smtClean="0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 smtClean="0"/>
              <a:t>Placeholder for organisational unit name / logo</a:t>
            </a:r>
            <a:r>
              <a:rPr lang="en-GB" sz="800" baseline="0" dirty="0" smtClean="0"/>
              <a:t/>
            </a:r>
            <a:br>
              <a:rPr lang="en-GB" sz="800" baseline="0" dirty="0" smtClean="0"/>
            </a:br>
            <a:r>
              <a:rPr lang="en-GB" sz="800" baseline="0" dirty="0" smtClean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4598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8" r:id="rId1"/>
    <p:sldLayoutId id="2147483839" r:id="rId2"/>
    <p:sldLayoutId id="2147483840" r:id="rId3"/>
    <p:sldLayoutId id="2147483841" r:id="rId4"/>
    <p:sldLayoutId id="2147483842" r:id="rId5"/>
    <p:sldLayoutId id="2147483843" r:id="rId6"/>
    <p:sldLayoutId id="2147483844" r:id="rId7"/>
    <p:sldLayoutId id="2147483845" r:id="rId8"/>
    <p:sldLayoutId id="2147483848" r:id="rId9"/>
  </p:sldLayoutIdLst>
  <p:transition>
    <p:fade/>
  </p:transition>
  <p:timing>
    <p:tnLst>
      <p:par>
        <p:cTn id="1" dur="indefinite" restart="never" nodeType="tmRoot"/>
      </p:par>
    </p:tnLst>
  </p:timing>
  <p:hf hdr="0" ft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18.12.2018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 smtClean="0"/>
              <a:t>Erste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1"/>
            <a:r>
              <a:rPr lang="en-GB" dirty="0" err="1" smtClean="0"/>
              <a:t>Zweite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2"/>
            <a:r>
              <a:rPr lang="en-GB" dirty="0" err="1" smtClean="0"/>
              <a:t>Dritte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3"/>
            <a:r>
              <a:rPr lang="en-GB" dirty="0" err="1" smtClean="0"/>
              <a:t>Vierte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4"/>
            <a:r>
              <a:rPr lang="en-GB" dirty="0" err="1" smtClean="0"/>
              <a:t>Fünfte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 smtClean="0"/>
              <a:t>|</a:t>
            </a:r>
            <a:endParaRPr lang="en-GB" sz="800" dirty="0"/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 smtClean="0"/>
              <a:t>|</a:t>
            </a:r>
            <a:endParaRPr lang="en-GB" sz="800" dirty="0"/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 smtClean="0"/>
              <a:t>Titelmasterformat</a:t>
            </a:r>
            <a:r>
              <a:rPr lang="en-GB" dirty="0" smtClean="0"/>
              <a:t> </a:t>
            </a:r>
            <a:r>
              <a:rPr lang="en-GB" dirty="0" err="1" smtClean="0"/>
              <a:t>durch</a:t>
            </a:r>
            <a:r>
              <a:rPr lang="en-GB" dirty="0" smtClean="0"/>
              <a:t> </a:t>
            </a:r>
            <a:r>
              <a:rPr lang="en-GB" dirty="0" err="1" smtClean="0"/>
              <a:t>Klicken</a:t>
            </a:r>
            <a:r>
              <a:rPr lang="en-GB" dirty="0" smtClean="0"/>
              <a:t> </a:t>
            </a:r>
            <a:r>
              <a:rPr lang="en-GB" dirty="0" err="1" smtClean="0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 smtClean="0"/>
              <a:t>Placeholder for organisational unit name / logo</a:t>
            </a:r>
            <a:r>
              <a:rPr lang="en-GB" sz="800" baseline="0" dirty="0" smtClean="0"/>
              <a:t/>
            </a:r>
            <a:br>
              <a:rPr lang="en-GB" sz="800" baseline="0" dirty="0" smtClean="0"/>
            </a:br>
            <a:r>
              <a:rPr lang="en-GB" sz="800" baseline="0" dirty="0" smtClean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5079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  <p:sldLayoutId id="2147483856" r:id="rId7"/>
    <p:sldLayoutId id="2147483857" r:id="rId8"/>
    <p:sldLayoutId id="2147483860" r:id="rId9"/>
  </p:sldLayoutIdLst>
  <p:transition>
    <p:fade/>
  </p:transition>
  <p:timing>
    <p:tnLst>
      <p:par>
        <p:cTn id="1" dur="indefinite" restart="never" nodeType="tmRoot"/>
      </p:par>
    </p:tnLst>
  </p:timing>
  <p:hf hdr="0" ft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-Zeichnung3.vsdx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9.em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-Zeichnung.vsdx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6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6.emf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2.vml"/><Relationship Id="rId6" Type="http://schemas.openxmlformats.org/officeDocument/2006/relationships/package" Target="../embeddings/Microsoft_Visio-Zeichnung1.vsdx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-Zeichnung2.vsdx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6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Untertitel 18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smtClean="0"/>
              <a:t>Alessandro Menichelli, Vincent </a:t>
            </a:r>
            <a:r>
              <a:rPr lang="en-GB" dirty="0" err="1" smtClean="0"/>
              <a:t>Wüst</a:t>
            </a:r>
            <a:r>
              <a:rPr lang="en-GB" dirty="0" smtClean="0"/>
              <a:t>, Firehiwot Kedir </a:t>
            </a:r>
            <a:endParaRPr lang="en-GB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18.12.2018</a:t>
            </a:r>
            <a:endParaRPr lang="en-GB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1</a:t>
            </a:fld>
            <a:endParaRPr lang="en-GB" dirty="0"/>
          </a:p>
        </p:txBody>
      </p:sp>
      <p:sp>
        <p:nvSpPr>
          <p:cNvPr id="18" name="Titel 1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>
                <a:solidFill>
                  <a:srgbClr val="FFC000"/>
                </a:solidFill>
              </a:rPr>
              <a:t>Trade!t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Modelling and Simulating Social Systems</a:t>
            </a:r>
            <a:r>
              <a:rPr lang="en-US" dirty="0"/>
              <a:t/>
            </a:r>
            <a:br>
              <a:rPr lang="en-US" dirty="0"/>
            </a:br>
            <a:endParaRPr lang="en-GB" dirty="0"/>
          </a:p>
        </p:txBody>
      </p:sp>
      <p:pic>
        <p:nvPicPr>
          <p:cNvPr id="15" name="Bildplatzhalter 14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" r="3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03890633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0FAF74D8-A82F-477E-A94E-1745111150C6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1413099" y="665186"/>
          <a:ext cx="8044865" cy="5527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30" r:id="rId3" imgW="9553557" imgH="6548602" progId="Visio.Drawing.15">
                  <p:embed/>
                </p:oleObj>
              </mc:Choice>
              <mc:Fallback>
                <p:oleObj r:id="rId3" imgW="9553557" imgH="6548602" progId="Visio.Drawing.15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0FAF74D8-A82F-477E-A94E-1745111150C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13099" y="665186"/>
                        <a:ext cx="8044865" cy="552762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18.12.2018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10</a:t>
            </a:fld>
            <a:endParaRPr lang="en-GB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DE1D0FB-007A-4BF7-AB21-BDCD7EF6C01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23850" y="629452"/>
            <a:ext cx="11537950" cy="5607860"/>
          </a:xfrm>
        </p:spPr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908F11A7-1DDE-45D6-8266-BCF2F1BF49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44672" y="924353"/>
            <a:ext cx="14022083" cy="463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CH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C745165-DCB4-47E7-A3AF-F457297F10C0}"/>
              </a:ext>
            </a:extLst>
          </p:cNvPr>
          <p:cNvSpPr txBox="1"/>
          <p:nvPr/>
        </p:nvSpPr>
        <p:spPr>
          <a:xfrm>
            <a:off x="260971" y="5287316"/>
            <a:ext cx="21602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Process Diagram</a:t>
            </a:r>
          </a:p>
          <a:p>
            <a:r>
              <a:rPr lang="de-CH" dirty="0"/>
              <a:t>Advanced Model</a:t>
            </a:r>
          </a:p>
        </p:txBody>
      </p:sp>
      <p:sp>
        <p:nvSpPr>
          <p:cNvPr id="10" name="Rectangle 19">
            <a:extLst>
              <a:ext uri="{FF2B5EF4-FFF2-40B4-BE49-F238E27FC236}">
                <a16:creationId xmlns:a16="http://schemas.microsoft.com/office/drawing/2014/main" id="{B06BB1B3-D44C-401C-AB3F-EDA8F94B91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87238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CH"/>
          </a:p>
        </p:txBody>
      </p:sp>
      <p:sp>
        <p:nvSpPr>
          <p:cNvPr id="6" name="Rectangle 33">
            <a:extLst>
              <a:ext uri="{FF2B5EF4-FFF2-40B4-BE49-F238E27FC236}">
                <a16:creationId xmlns:a16="http://schemas.microsoft.com/office/drawing/2014/main" id="{5E15CDFE-6D8E-457C-A35B-537E7C9676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58450" y="665186"/>
            <a:ext cx="15928828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3219901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18.12.2018</a:t>
            </a:r>
            <a:endParaRPr lang="en-GB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11</a:t>
            </a:fld>
            <a:endParaRPr lang="en-GB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972000"/>
          </a:xfrm>
        </p:spPr>
        <p:txBody>
          <a:bodyPr/>
          <a:lstStyle/>
          <a:p>
            <a:r>
              <a:rPr lang="de-CH" dirty="0">
                <a:solidFill>
                  <a:schemeClr val="bg2">
                    <a:lumMod val="50000"/>
                  </a:schemeClr>
                </a:solidFill>
              </a:rPr>
              <a:t>Implementation </a:t>
            </a:r>
            <a:r>
              <a:rPr lang="de-CH" dirty="0"/>
              <a:t>- Analysis Tools </a:t>
            </a:r>
            <a:br>
              <a:rPr lang="de-CH" dirty="0"/>
            </a:br>
            <a:endParaRPr lang="en-GB" dirty="0"/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841499" y="1650562"/>
            <a:ext cx="9140428" cy="1655115"/>
          </a:xfrm>
          <a:prstGeom prst="rect">
            <a:avLst/>
          </a:prstGeom>
        </p:spPr>
        <p:txBody>
          <a:bodyPr vert="horz" lIns="140400" tIns="0" rIns="144000" bIns="0" rtlCol="0">
            <a:norm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063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Inhaltsplatzhalter 10"/>
              <p:cNvSpPr>
                <a:spLocks noGrp="1"/>
              </p:cNvSpPr>
              <p:nvPr>
                <p:ph idx="1"/>
              </p:nvPr>
            </p:nvSpPr>
            <p:spPr>
              <a:xfrm>
                <a:off x="323850" y="2024064"/>
                <a:ext cx="11537950" cy="4210046"/>
              </a:xfrm>
            </p:spPr>
            <p:txBody>
              <a:bodyPr/>
              <a:lstStyle/>
              <a:p>
                <a:r>
                  <a:rPr lang="de-CH" dirty="0" smtClean="0"/>
                  <a:t>Price </a:t>
                </a:r>
                <a:r>
                  <a:rPr lang="de-CH" dirty="0" err="1"/>
                  <a:t>path</a:t>
                </a:r>
                <a:r>
                  <a:rPr lang="de-CH" dirty="0"/>
                  <a:t>: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d>
                          <m:d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sub>
                            </m:sSub>
                          </m:e>
                        </m:d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d>
                          <m:d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sub>
                            </m:sSub>
                          </m:e>
                        </m:d>
                      </m:num>
                      <m:den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de-CH" dirty="0"/>
              </a:p>
              <a:p>
                <a:endParaRPr lang="de-CH" dirty="0"/>
              </a:p>
              <a:p>
                <a:r>
                  <a:rPr lang="de-CH" dirty="0" err="1"/>
                  <a:t>Logarithmic</a:t>
                </a:r>
                <a:r>
                  <a:rPr lang="de-CH" dirty="0"/>
                  <a:t> </a:t>
                </a:r>
                <a:r>
                  <a:rPr lang="de-CH" dirty="0" err="1"/>
                  <a:t>return</a:t>
                </a:r>
                <a:r>
                  <a:rPr lang="de-CH" dirty="0"/>
                  <a:t> </a:t>
                </a:r>
                <a:r>
                  <a:rPr lang="de-CH" dirty="0" err="1"/>
                  <a:t>for</a:t>
                </a:r>
                <a:r>
                  <a:rPr lang="de-CH" dirty="0"/>
                  <a:t> </a:t>
                </a:r>
                <a:r>
                  <a:rPr lang="de-CH" dirty="0" err="1"/>
                  <a:t>price</a:t>
                </a:r>
                <a:r>
                  <a:rPr lang="de-CH" dirty="0"/>
                  <a:t> </a:t>
                </a:r>
                <a:r>
                  <a:rPr lang="de-CH" dirty="0" err="1"/>
                  <a:t>volatlity</a:t>
                </a:r>
                <a:r>
                  <a:rPr lang="de-CH" dirty="0"/>
                  <a:t>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de-DE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𝑟𝑒𝑡𝑢𝑟𝑛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de-CH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de-CH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de-DE" i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d>
                                  <m:d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sub>
                                    </m:sSub>
                                  </m:e>
                                </m:d>
                              </m:num>
                              <m:den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d>
                                  <m:d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sub>
                                    </m:sSub>
                                  </m:e>
                                </m:d>
                              </m:den>
                            </m:f>
                          </m:e>
                        </m:d>
                      </m:e>
                    </m:func>
                  </m:oMath>
                </a14:m>
                <a:endParaRPr lang="de-CH" dirty="0"/>
              </a:p>
              <a:p>
                <a:endParaRPr lang="de-CH" dirty="0"/>
              </a:p>
              <a:p>
                <a:r>
                  <a:rPr lang="de-CH" dirty="0" err="1"/>
                  <a:t>Jarcque</a:t>
                </a:r>
                <a:r>
                  <a:rPr lang="de-CH" dirty="0"/>
                  <a:t> </a:t>
                </a:r>
                <a:r>
                  <a:rPr lang="de-CH" dirty="0" err="1"/>
                  <a:t>Bera</a:t>
                </a:r>
                <a:r>
                  <a:rPr lang="de-CH" dirty="0"/>
                  <a:t> </a:t>
                </a:r>
                <a:r>
                  <a:rPr lang="de-CH" dirty="0" err="1"/>
                  <a:t>test</a:t>
                </a:r>
                <a:r>
                  <a:rPr lang="de-CH" dirty="0"/>
                  <a:t> </a:t>
                </a:r>
                <a:r>
                  <a:rPr lang="de-CH" dirty="0" err="1"/>
                  <a:t>with</a:t>
                </a:r>
                <a:r>
                  <a:rPr lang="de-CH" dirty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=0.005</m:t>
                    </m:r>
                  </m:oMath>
                </a14:m>
                <a:endParaRPr lang="de-CH" dirty="0"/>
              </a:p>
            </p:txBody>
          </p:sp>
        </mc:Choice>
        <mc:Fallback>
          <p:sp>
            <p:nvSpPr>
              <p:cNvPr id="9" name="Inhaltsplatzhalter 10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3850" y="2024064"/>
                <a:ext cx="11537950" cy="4210046"/>
              </a:xfrm>
              <a:blipFill>
                <a:blip r:embed="rId2"/>
                <a:stretch>
                  <a:fillRect l="-2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E1D485D3-0694-499E-B15F-6783A5CDA93B}"/>
              </a:ext>
            </a:extLst>
          </p:cNvPr>
          <p:cNvSpPr txBox="1"/>
          <p:nvPr/>
        </p:nvSpPr>
        <p:spPr>
          <a:xfrm>
            <a:off x="5448300" y="2778578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844173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18.12.2018</a:t>
            </a:r>
            <a:endParaRPr lang="en-GB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12</a:t>
            </a:fld>
            <a:endParaRPr lang="en-GB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>
                <a:solidFill>
                  <a:schemeClr val="bg2">
                    <a:lumMod val="50000"/>
                  </a:schemeClr>
                </a:solidFill>
              </a:rPr>
              <a:t>Results</a:t>
            </a:r>
            <a:r>
              <a:rPr lang="de-CH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de-CH" dirty="0"/>
              <a:t>- Simple Simulation</a:t>
            </a:r>
            <a:br>
              <a:rPr lang="de-CH" dirty="0"/>
            </a:br>
            <a:r>
              <a:rPr lang="de-CH" dirty="0"/>
              <a:t> </a:t>
            </a:r>
            <a:br>
              <a:rPr lang="de-CH" dirty="0"/>
            </a:br>
            <a:endParaRPr lang="en-GB" dirty="0"/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841499" y="1650562"/>
            <a:ext cx="9140428" cy="1655115"/>
          </a:xfrm>
          <a:prstGeom prst="rect">
            <a:avLst/>
          </a:prstGeom>
        </p:spPr>
        <p:txBody>
          <a:bodyPr vert="horz" lIns="140400" tIns="0" rIns="144000" bIns="0" rtlCol="0">
            <a:norm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063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Content Placeholder 1">
                <a:extLst>
                  <a:ext uri="{FF2B5EF4-FFF2-40B4-BE49-F238E27FC236}">
                    <a16:creationId xmlns:a16="http://schemas.microsoft.com/office/drawing/2014/main" id="{53C1BD03-1309-4055-9FA8-E29E8AA4A38F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/>
              </p:nvPr>
            </p:nvGraphicFramePr>
            <p:xfrm>
              <a:off x="323850" y="1157110"/>
              <a:ext cx="11537950" cy="5056534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5768975">
                      <a:extLst>
                        <a:ext uri="{9D8B030D-6E8A-4147-A177-3AD203B41FA5}">
                          <a16:colId xmlns:a16="http://schemas.microsoft.com/office/drawing/2014/main" val="575415722"/>
                        </a:ext>
                      </a:extLst>
                    </a:gridCol>
                    <a:gridCol w="5768975">
                      <a:extLst>
                        <a:ext uri="{9D8B030D-6E8A-4147-A177-3AD203B41FA5}">
                          <a16:colId xmlns:a16="http://schemas.microsoft.com/office/drawing/2014/main" val="2427332136"/>
                        </a:ext>
                      </a:extLst>
                    </a:gridCol>
                  </a:tblGrid>
                  <a:tr h="63600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=0.005,  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=10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=0.01,  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=10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2854535876"/>
                      </a:ext>
                    </a:extLst>
                  </a:tr>
                  <a:tr h="2208227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376187168"/>
                      </a:ext>
                    </a:extLst>
                  </a:tr>
                  <a:tr h="2208227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93537085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Content Placeholder 1">
                <a:extLst>
                  <a:ext uri="{FF2B5EF4-FFF2-40B4-BE49-F238E27FC236}">
                    <a16:creationId xmlns:a16="http://schemas.microsoft.com/office/drawing/2014/main" id="{53C1BD03-1309-4055-9FA8-E29E8AA4A38F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135739023"/>
                  </p:ext>
                </p:extLst>
              </p:nvPr>
            </p:nvGraphicFramePr>
            <p:xfrm>
              <a:off x="323850" y="1157110"/>
              <a:ext cx="11537950" cy="5056534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5768975">
                      <a:extLst>
                        <a:ext uri="{9D8B030D-6E8A-4147-A177-3AD203B41FA5}">
                          <a16:colId xmlns:a16="http://schemas.microsoft.com/office/drawing/2014/main" val="575415722"/>
                        </a:ext>
                      </a:extLst>
                    </a:gridCol>
                    <a:gridCol w="5768975">
                      <a:extLst>
                        <a:ext uri="{9D8B030D-6E8A-4147-A177-3AD203B41FA5}">
                          <a16:colId xmlns:a16="http://schemas.microsoft.com/office/drawing/2014/main" val="2427332136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2"/>
                          <a:stretch>
                            <a:fillRect r="-99894" b="-6923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2"/>
                          <a:stretch>
                            <a:fillRect l="-100106" b="-69238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54535876"/>
                      </a:ext>
                    </a:extLst>
                  </a:tr>
                  <a:tr h="2208227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376187168"/>
                      </a:ext>
                    </a:extLst>
                  </a:tr>
                  <a:tr h="2208227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935370852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68B74679-05B2-4BE4-96AB-46C4BD243F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5067" y="1557793"/>
            <a:ext cx="4041285" cy="24116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AAB03F1-069D-4B03-816B-11C480A9D0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4713" y="3969436"/>
            <a:ext cx="4261639" cy="247600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8CE8AE5-12F3-48A2-B1DF-4247F42947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01731" y="1557793"/>
            <a:ext cx="4052019" cy="241164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71EF748-E1D4-45F7-95D1-188F8C41EF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12518" y="4032158"/>
            <a:ext cx="4141232" cy="2411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06701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18.12.2018</a:t>
            </a:r>
            <a:endParaRPr lang="en-GB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13</a:t>
            </a:fld>
            <a:endParaRPr lang="en-GB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>
                <a:solidFill>
                  <a:schemeClr val="bg2">
                    <a:lumMod val="50000"/>
                  </a:schemeClr>
                </a:solidFill>
              </a:rPr>
              <a:t>Results</a:t>
            </a:r>
            <a:r>
              <a:rPr lang="de-CH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de-CH" dirty="0"/>
              <a:t>- Simple Simulation</a:t>
            </a:r>
            <a:br>
              <a:rPr lang="de-CH" dirty="0"/>
            </a:br>
            <a:r>
              <a:rPr lang="de-CH" dirty="0"/>
              <a:t> </a:t>
            </a:r>
            <a:br>
              <a:rPr lang="de-CH" dirty="0"/>
            </a:br>
            <a:endParaRPr lang="en-GB" dirty="0"/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841499" y="1650562"/>
            <a:ext cx="9140428" cy="1655115"/>
          </a:xfrm>
          <a:prstGeom prst="rect">
            <a:avLst/>
          </a:prstGeom>
        </p:spPr>
        <p:txBody>
          <a:bodyPr vert="horz" lIns="140400" tIns="0" rIns="144000" bIns="0" rtlCol="0">
            <a:norm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063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Content Placeholder 1">
                <a:extLst>
                  <a:ext uri="{FF2B5EF4-FFF2-40B4-BE49-F238E27FC236}">
                    <a16:creationId xmlns:a16="http://schemas.microsoft.com/office/drawing/2014/main" id="{53C1BD03-1309-4055-9FA8-E29E8AA4A38F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/>
              </p:nvPr>
            </p:nvGraphicFramePr>
            <p:xfrm>
              <a:off x="323850" y="1157110"/>
              <a:ext cx="11537950" cy="5056534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5768975">
                      <a:extLst>
                        <a:ext uri="{9D8B030D-6E8A-4147-A177-3AD203B41FA5}">
                          <a16:colId xmlns:a16="http://schemas.microsoft.com/office/drawing/2014/main" val="575415722"/>
                        </a:ext>
                      </a:extLst>
                    </a:gridCol>
                    <a:gridCol w="5768975">
                      <a:extLst>
                        <a:ext uri="{9D8B030D-6E8A-4147-A177-3AD203B41FA5}">
                          <a16:colId xmlns:a16="http://schemas.microsoft.com/office/drawing/2014/main" val="2427332136"/>
                        </a:ext>
                      </a:extLst>
                    </a:gridCol>
                  </a:tblGrid>
                  <a:tr h="63600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=0.01,  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=100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=0.01,  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=10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2854535876"/>
                      </a:ext>
                    </a:extLst>
                  </a:tr>
                  <a:tr h="2208227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376187168"/>
                      </a:ext>
                    </a:extLst>
                  </a:tr>
                  <a:tr h="2208227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93537085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Content Placeholder 1">
                <a:extLst>
                  <a:ext uri="{FF2B5EF4-FFF2-40B4-BE49-F238E27FC236}">
                    <a16:creationId xmlns:a16="http://schemas.microsoft.com/office/drawing/2014/main" id="{53C1BD03-1309-4055-9FA8-E29E8AA4A38F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659235137"/>
                  </p:ext>
                </p:extLst>
              </p:nvPr>
            </p:nvGraphicFramePr>
            <p:xfrm>
              <a:off x="323850" y="1157110"/>
              <a:ext cx="11537950" cy="5056534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5768975">
                      <a:extLst>
                        <a:ext uri="{9D8B030D-6E8A-4147-A177-3AD203B41FA5}">
                          <a16:colId xmlns:a16="http://schemas.microsoft.com/office/drawing/2014/main" val="575415722"/>
                        </a:ext>
                      </a:extLst>
                    </a:gridCol>
                    <a:gridCol w="5768975">
                      <a:extLst>
                        <a:ext uri="{9D8B030D-6E8A-4147-A177-3AD203B41FA5}">
                          <a16:colId xmlns:a16="http://schemas.microsoft.com/office/drawing/2014/main" val="2427332136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2"/>
                          <a:stretch>
                            <a:fillRect r="-99894" b="-6923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2"/>
                          <a:stretch>
                            <a:fillRect l="-100106" b="-69238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54535876"/>
                      </a:ext>
                    </a:extLst>
                  </a:tr>
                  <a:tr h="2208227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376187168"/>
                      </a:ext>
                    </a:extLst>
                  </a:tr>
                  <a:tr h="2208227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935370852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B8CE8AE5-12F3-48A2-B1DF-4247F42947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1731" y="1557793"/>
            <a:ext cx="4052019" cy="241164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71EF748-E1D4-45F7-95D1-188F8C41EF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2518" y="4032158"/>
            <a:ext cx="4141232" cy="24116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2236C55-66BA-4F2E-908F-FE2AAEB8815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53" t="1171" r="-6" b="1998"/>
          <a:stretch/>
        </p:blipFill>
        <p:spPr>
          <a:xfrm>
            <a:off x="862715" y="1650562"/>
            <a:ext cx="4724119" cy="231887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10C4259-BBB3-422F-A4AC-879F7B40D6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499" y="4027283"/>
            <a:ext cx="4621798" cy="2318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23950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18.12.2018</a:t>
            </a:r>
            <a:endParaRPr lang="en-GB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14</a:t>
            </a:fld>
            <a:endParaRPr lang="en-GB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>
                <a:solidFill>
                  <a:schemeClr val="bg2">
                    <a:lumMod val="50000"/>
                  </a:schemeClr>
                </a:solidFill>
              </a:rPr>
              <a:t>Results</a:t>
            </a:r>
            <a:r>
              <a:rPr lang="de-CH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de-CH" dirty="0"/>
              <a:t>- </a:t>
            </a:r>
            <a:r>
              <a:rPr lang="de-CH" dirty="0" err="1"/>
              <a:t>Advanced</a:t>
            </a:r>
            <a:r>
              <a:rPr lang="de-CH" dirty="0"/>
              <a:t> Simulation</a:t>
            </a:r>
            <a:br>
              <a:rPr lang="de-CH" dirty="0"/>
            </a:br>
            <a:r>
              <a:rPr lang="de-CH" dirty="0"/>
              <a:t> </a:t>
            </a:r>
            <a:br>
              <a:rPr lang="de-CH" dirty="0"/>
            </a:br>
            <a:endParaRPr lang="en-GB" dirty="0"/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841499" y="1650562"/>
            <a:ext cx="9140428" cy="1655115"/>
          </a:xfrm>
          <a:prstGeom prst="rect">
            <a:avLst/>
          </a:prstGeom>
        </p:spPr>
        <p:txBody>
          <a:bodyPr vert="horz" lIns="140400" tIns="0" rIns="144000" bIns="0" rtlCol="0">
            <a:norm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063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Content Placeholder 1">
                <a:extLst>
                  <a:ext uri="{FF2B5EF4-FFF2-40B4-BE49-F238E27FC236}">
                    <a16:creationId xmlns:a16="http://schemas.microsoft.com/office/drawing/2014/main" id="{53C1BD03-1309-4055-9FA8-E29E8AA4A38F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/>
              </p:nvPr>
            </p:nvGraphicFramePr>
            <p:xfrm>
              <a:off x="323850" y="1157110"/>
              <a:ext cx="11537950" cy="5056534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5768975">
                      <a:extLst>
                        <a:ext uri="{9D8B030D-6E8A-4147-A177-3AD203B41FA5}">
                          <a16:colId xmlns:a16="http://schemas.microsoft.com/office/drawing/2014/main" val="575415722"/>
                        </a:ext>
                      </a:extLst>
                    </a:gridCol>
                    <a:gridCol w="5768975">
                      <a:extLst>
                        <a:ext uri="{9D8B030D-6E8A-4147-A177-3AD203B41FA5}">
                          <a16:colId xmlns:a16="http://schemas.microsoft.com/office/drawing/2014/main" val="2427332136"/>
                        </a:ext>
                      </a:extLst>
                    </a:gridCol>
                  </a:tblGrid>
                  <a:tr h="63600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=1.5,  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=10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=4.25,  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=10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2854535876"/>
                      </a:ext>
                    </a:extLst>
                  </a:tr>
                  <a:tr h="2208227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376187168"/>
                      </a:ext>
                    </a:extLst>
                  </a:tr>
                  <a:tr h="2208227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93537085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Content Placeholder 1">
                <a:extLst>
                  <a:ext uri="{FF2B5EF4-FFF2-40B4-BE49-F238E27FC236}">
                    <a16:creationId xmlns:a16="http://schemas.microsoft.com/office/drawing/2014/main" id="{53C1BD03-1309-4055-9FA8-E29E8AA4A38F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653340730"/>
                  </p:ext>
                </p:extLst>
              </p:nvPr>
            </p:nvGraphicFramePr>
            <p:xfrm>
              <a:off x="323850" y="1157110"/>
              <a:ext cx="11537950" cy="5056534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5768975">
                      <a:extLst>
                        <a:ext uri="{9D8B030D-6E8A-4147-A177-3AD203B41FA5}">
                          <a16:colId xmlns:a16="http://schemas.microsoft.com/office/drawing/2014/main" val="575415722"/>
                        </a:ext>
                      </a:extLst>
                    </a:gridCol>
                    <a:gridCol w="5768975">
                      <a:extLst>
                        <a:ext uri="{9D8B030D-6E8A-4147-A177-3AD203B41FA5}">
                          <a16:colId xmlns:a16="http://schemas.microsoft.com/office/drawing/2014/main" val="2427332136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2"/>
                          <a:stretch>
                            <a:fillRect r="-99894" b="-6923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2"/>
                          <a:stretch>
                            <a:fillRect l="-100106" b="-69238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54535876"/>
                      </a:ext>
                    </a:extLst>
                  </a:tr>
                  <a:tr h="2208227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376187168"/>
                      </a:ext>
                    </a:extLst>
                  </a:tr>
                  <a:tr h="2208227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935370852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51E7091E-EA62-4052-9EAC-9179EA75B7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3058" y="1499727"/>
            <a:ext cx="4509443" cy="22893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CF03A2E-C638-4E22-9F2C-29CE2E0703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027" y="3801973"/>
            <a:ext cx="4797475" cy="239873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2DCDC92-F81C-4A75-8369-97E0CBDF66C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735"/>
          <a:stretch/>
        </p:blipFill>
        <p:spPr>
          <a:xfrm>
            <a:off x="7173738" y="1535818"/>
            <a:ext cx="4025087" cy="228931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FF48698-9167-45E3-9DFE-3BCAE281AF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74577" y="3835846"/>
            <a:ext cx="3983498" cy="2323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13607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18.12.2018</a:t>
            </a:r>
            <a:endParaRPr lang="en-GB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15</a:t>
            </a:fld>
            <a:endParaRPr lang="en-GB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>
                <a:solidFill>
                  <a:schemeClr val="bg2">
                    <a:lumMod val="50000"/>
                  </a:schemeClr>
                </a:solidFill>
              </a:rPr>
              <a:t>Results</a:t>
            </a:r>
            <a:r>
              <a:rPr lang="de-CH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de-CH" dirty="0"/>
              <a:t>- </a:t>
            </a:r>
            <a:r>
              <a:rPr lang="de-CH" dirty="0" err="1"/>
              <a:t>Advanced</a:t>
            </a:r>
            <a:r>
              <a:rPr lang="de-CH" dirty="0"/>
              <a:t> Simulation</a:t>
            </a:r>
            <a:br>
              <a:rPr lang="de-CH" dirty="0"/>
            </a:br>
            <a:r>
              <a:rPr lang="de-CH" dirty="0"/>
              <a:t> </a:t>
            </a:r>
            <a:br>
              <a:rPr lang="de-CH" dirty="0"/>
            </a:br>
            <a:endParaRPr lang="en-GB" dirty="0"/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841499" y="1650562"/>
            <a:ext cx="9140428" cy="1655115"/>
          </a:xfrm>
          <a:prstGeom prst="rect">
            <a:avLst/>
          </a:prstGeom>
        </p:spPr>
        <p:txBody>
          <a:bodyPr vert="horz" lIns="140400" tIns="0" rIns="144000" bIns="0" rtlCol="0">
            <a:norm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063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Content Placeholder 1">
                <a:extLst>
                  <a:ext uri="{FF2B5EF4-FFF2-40B4-BE49-F238E27FC236}">
                    <a16:creationId xmlns:a16="http://schemas.microsoft.com/office/drawing/2014/main" id="{53C1BD03-1309-4055-9FA8-E29E8AA4A38F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/>
              </p:nvPr>
            </p:nvGraphicFramePr>
            <p:xfrm>
              <a:off x="323850" y="1157110"/>
              <a:ext cx="11537950" cy="505246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5768975">
                      <a:extLst>
                        <a:ext uri="{9D8B030D-6E8A-4147-A177-3AD203B41FA5}">
                          <a16:colId xmlns:a16="http://schemas.microsoft.com/office/drawing/2014/main" val="575415722"/>
                        </a:ext>
                      </a:extLst>
                    </a:gridCol>
                    <a:gridCol w="5768975">
                      <a:extLst>
                        <a:ext uri="{9D8B030D-6E8A-4147-A177-3AD203B41FA5}">
                          <a16:colId xmlns:a16="http://schemas.microsoft.com/office/drawing/2014/main" val="2427332136"/>
                        </a:ext>
                      </a:extLst>
                    </a:gridCol>
                  </a:tblGrid>
                  <a:tr h="63600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=4.25,  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=100, 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∈[0.001;0.01]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=4.25,  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=10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2854535876"/>
                      </a:ext>
                    </a:extLst>
                  </a:tr>
                  <a:tr h="2208227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376187168"/>
                      </a:ext>
                    </a:extLst>
                  </a:tr>
                  <a:tr h="2208227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93537085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Content Placeholder 1">
                <a:extLst>
                  <a:ext uri="{FF2B5EF4-FFF2-40B4-BE49-F238E27FC236}">
                    <a16:creationId xmlns:a16="http://schemas.microsoft.com/office/drawing/2014/main" id="{53C1BD03-1309-4055-9FA8-E29E8AA4A38F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4063657582"/>
                  </p:ext>
                </p:extLst>
              </p:nvPr>
            </p:nvGraphicFramePr>
            <p:xfrm>
              <a:off x="323850" y="1157110"/>
              <a:ext cx="11537950" cy="505246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5768975">
                      <a:extLst>
                        <a:ext uri="{9D8B030D-6E8A-4147-A177-3AD203B41FA5}">
                          <a16:colId xmlns:a16="http://schemas.microsoft.com/office/drawing/2014/main" val="575415722"/>
                        </a:ext>
                      </a:extLst>
                    </a:gridCol>
                    <a:gridCol w="5768975">
                      <a:extLst>
                        <a:ext uri="{9D8B030D-6E8A-4147-A177-3AD203B41FA5}">
                          <a16:colId xmlns:a16="http://schemas.microsoft.com/office/drawing/2014/main" val="2427332136"/>
                        </a:ext>
                      </a:extLst>
                    </a:gridCol>
                  </a:tblGrid>
                  <a:tr h="63600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2"/>
                          <a:stretch>
                            <a:fillRect r="-99894" b="-6990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2"/>
                          <a:stretch>
                            <a:fillRect l="-100106" b="-69903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54535876"/>
                      </a:ext>
                    </a:extLst>
                  </a:tr>
                  <a:tr h="2208227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376187168"/>
                      </a:ext>
                    </a:extLst>
                  </a:tr>
                  <a:tr h="2208227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935370852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12DCDC92-F81C-4A75-8369-97E0CBDF66C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35"/>
          <a:stretch/>
        </p:blipFill>
        <p:spPr>
          <a:xfrm>
            <a:off x="7173738" y="1535818"/>
            <a:ext cx="4025087" cy="228931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FF48698-9167-45E3-9DFE-3BCAE281AF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4577" y="3835846"/>
            <a:ext cx="3983498" cy="232323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EE798D-492C-4971-BA2D-238DECCC1FE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704"/>
          <a:stretch/>
        </p:blipFill>
        <p:spPr>
          <a:xfrm>
            <a:off x="909044" y="1592714"/>
            <a:ext cx="3915546" cy="223241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2E506A7-E3E7-4E61-B0DB-52BFDFEBE1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7644" y="3865101"/>
            <a:ext cx="3757823" cy="2175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16251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18.12.2018</a:t>
            </a:r>
            <a:endParaRPr lang="en-GB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16</a:t>
            </a:fld>
            <a:endParaRPr lang="en-GB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>
                <a:solidFill>
                  <a:schemeClr val="bg2">
                    <a:lumMod val="50000"/>
                  </a:schemeClr>
                </a:solidFill>
              </a:rPr>
              <a:t>Results</a:t>
            </a:r>
            <a:r>
              <a:rPr lang="de-CH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de-CH" dirty="0"/>
              <a:t>–  </a:t>
            </a:r>
            <a:r>
              <a:rPr lang="de-CH" dirty="0" err="1"/>
              <a:t>Jarcque</a:t>
            </a:r>
            <a:r>
              <a:rPr lang="de-CH" dirty="0"/>
              <a:t> </a:t>
            </a:r>
            <a:r>
              <a:rPr lang="de-CH" dirty="0" err="1"/>
              <a:t>Bera</a:t>
            </a:r>
            <a:r>
              <a:rPr lang="de-CH" dirty="0"/>
              <a:t> </a:t>
            </a:r>
            <a:r>
              <a:rPr lang="de-CH" dirty="0" err="1"/>
              <a:t>test</a:t>
            </a:r>
            <a:r>
              <a:rPr lang="de-CH" dirty="0"/>
              <a:t/>
            </a:r>
            <a:br>
              <a:rPr lang="de-CH" dirty="0"/>
            </a:br>
            <a:r>
              <a:rPr lang="de-CH" dirty="0"/>
              <a:t> </a:t>
            </a:r>
            <a:br>
              <a:rPr lang="de-CH" dirty="0"/>
            </a:br>
            <a:endParaRPr lang="en-GB" dirty="0"/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841499" y="1650562"/>
            <a:ext cx="9140428" cy="1655115"/>
          </a:xfrm>
          <a:prstGeom prst="rect">
            <a:avLst/>
          </a:prstGeom>
        </p:spPr>
        <p:txBody>
          <a:bodyPr vert="horz" lIns="140400" tIns="0" rIns="144000" bIns="0" rtlCol="0">
            <a:norm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063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C2350ED8-987A-40DE-975E-13CEE73E40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Simple simulation: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&lt;0.005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de-DE" dirty="0"/>
              </a:p>
              <a:p>
                <a:r>
                  <a:rPr lang="de-DE" dirty="0"/>
                  <a:t>A</a:t>
                </a:r>
                <a:r>
                  <a:rPr lang="en-US" dirty="0" err="1"/>
                  <a:t>dvanced</a:t>
                </a:r>
                <a:r>
                  <a:rPr lang="en-US" dirty="0"/>
                  <a:t> simulation: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&lt;0.005</m:t>
                    </m:r>
                  </m:oMath>
                </a14:m>
                <a:endParaRPr lang="en-US" dirty="0"/>
              </a:p>
              <a:p>
                <a:endParaRPr lang="de-DE" dirty="0"/>
              </a:p>
              <a:p>
                <a:endParaRPr lang="de-DE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assumption of normal distribution rejected for both systems</a:t>
                </a:r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C2350ED8-987A-40DE-975E-13CEE73E40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64" t="-20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0379740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18.12.2018</a:t>
            </a:r>
            <a:endParaRPr lang="en-GB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17</a:t>
            </a:fld>
            <a:endParaRPr lang="en-GB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>
                <a:solidFill>
                  <a:schemeClr val="bg2">
                    <a:lumMod val="50000"/>
                  </a:schemeClr>
                </a:solidFill>
              </a:rPr>
              <a:t>Conclusion</a:t>
            </a:r>
            <a:r>
              <a:rPr lang="de-CH" dirty="0"/>
              <a:t/>
            </a:r>
            <a:br>
              <a:rPr lang="de-CH" dirty="0"/>
            </a:br>
            <a:r>
              <a:rPr lang="de-CH" dirty="0"/>
              <a:t> </a:t>
            </a:r>
            <a:br>
              <a:rPr lang="de-CH" dirty="0"/>
            </a:br>
            <a:endParaRPr lang="en-GB" dirty="0"/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841499" y="1650562"/>
            <a:ext cx="9140428" cy="1655115"/>
          </a:xfrm>
          <a:prstGeom prst="rect">
            <a:avLst/>
          </a:prstGeom>
        </p:spPr>
        <p:txBody>
          <a:bodyPr vert="horz" lIns="140400" tIns="0" rIns="144000" bIns="0" rtlCol="0">
            <a:norm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063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9" name="Inhaltsplatzhalter 10"/>
          <p:cNvSpPr>
            <a:spLocks noGrp="1"/>
          </p:cNvSpPr>
          <p:nvPr>
            <p:ph idx="1"/>
          </p:nvPr>
        </p:nvSpPr>
        <p:spPr>
          <a:xfrm>
            <a:off x="323850" y="1655326"/>
            <a:ext cx="11537950" cy="4210046"/>
          </a:xfrm>
        </p:spPr>
        <p:txBody>
          <a:bodyPr/>
          <a:lstStyle/>
          <a:p>
            <a:r>
              <a:rPr lang="de-CH" dirty="0"/>
              <a:t>Critical </a:t>
            </a:r>
            <a:r>
              <a:rPr lang="de-CH" dirty="0" err="1"/>
              <a:t>view</a:t>
            </a:r>
            <a:r>
              <a:rPr lang="de-CH" dirty="0"/>
              <a:t> of the </a:t>
            </a:r>
            <a:r>
              <a:rPr lang="de-CH" dirty="0" err="1" smtClean="0"/>
              <a:t>project</a:t>
            </a:r>
            <a:endParaRPr lang="de-CH" dirty="0" smtClean="0"/>
          </a:p>
          <a:p>
            <a:pPr lvl="1">
              <a:buClr>
                <a:srgbClr val="FFC000"/>
              </a:buClr>
            </a:pPr>
            <a:r>
              <a:rPr lang="de-CH" sz="2400" dirty="0" err="1" smtClean="0"/>
              <a:t>No</a:t>
            </a:r>
            <a:r>
              <a:rPr lang="de-CH" sz="2400" dirty="0" smtClean="0"/>
              <a:t> </a:t>
            </a:r>
            <a:r>
              <a:rPr lang="de-CH" sz="2400" dirty="0" err="1" smtClean="0"/>
              <a:t>money</a:t>
            </a:r>
            <a:r>
              <a:rPr lang="de-CH" sz="2400" dirty="0" smtClean="0"/>
              <a:t> </a:t>
            </a:r>
            <a:r>
              <a:rPr lang="de-CH" sz="2400" dirty="0" err="1" smtClean="0"/>
              <a:t>creation</a:t>
            </a:r>
            <a:r>
              <a:rPr lang="de-CH" sz="2400" dirty="0" smtClean="0"/>
              <a:t> </a:t>
            </a:r>
          </a:p>
          <a:p>
            <a:pPr lvl="1">
              <a:buClr>
                <a:srgbClr val="FFC000"/>
              </a:buClr>
            </a:pPr>
            <a:r>
              <a:rPr lang="de-CH" sz="2400" dirty="0" err="1" smtClean="0"/>
              <a:t>Onl</a:t>
            </a:r>
            <a:r>
              <a:rPr lang="de-CH" sz="2400" dirty="0" err="1" smtClean="0"/>
              <a:t>y</a:t>
            </a:r>
            <a:r>
              <a:rPr lang="de-CH" sz="2400" dirty="0" smtClean="0"/>
              <a:t> </a:t>
            </a:r>
            <a:r>
              <a:rPr lang="de-CH" sz="2400" dirty="0" err="1" smtClean="0"/>
              <a:t>one</a:t>
            </a:r>
            <a:r>
              <a:rPr lang="de-CH" sz="2400" dirty="0" smtClean="0"/>
              <a:t> </a:t>
            </a:r>
            <a:r>
              <a:rPr lang="de-CH" sz="2400" dirty="0" err="1" smtClean="0"/>
              <a:t>asset</a:t>
            </a:r>
            <a:endParaRPr lang="de-CH" dirty="0"/>
          </a:p>
          <a:p>
            <a:endParaRPr lang="de-CH" dirty="0"/>
          </a:p>
          <a:p>
            <a:r>
              <a:rPr lang="de-CH" dirty="0" err="1" smtClean="0"/>
              <a:t>Possible</a:t>
            </a:r>
            <a:r>
              <a:rPr lang="de-CH" dirty="0" smtClean="0"/>
              <a:t> </a:t>
            </a:r>
            <a:r>
              <a:rPr lang="de-CH" dirty="0" err="1" smtClean="0"/>
              <a:t>improvements</a:t>
            </a:r>
            <a:endParaRPr lang="de-CH" dirty="0" smtClean="0"/>
          </a:p>
          <a:p>
            <a:pPr lvl="1">
              <a:buClr>
                <a:srgbClr val="FFC000"/>
              </a:buClr>
            </a:pPr>
            <a:r>
              <a:rPr lang="de-CH" sz="2400" dirty="0" err="1" smtClean="0"/>
              <a:t>Better</a:t>
            </a:r>
            <a:r>
              <a:rPr lang="de-CH" sz="2400" dirty="0" smtClean="0"/>
              <a:t> stock </a:t>
            </a:r>
            <a:r>
              <a:rPr lang="de-CH" sz="2400" dirty="0" err="1" smtClean="0"/>
              <a:t>price</a:t>
            </a:r>
            <a:r>
              <a:rPr lang="de-CH" sz="2400" dirty="0" smtClean="0"/>
              <a:t> </a:t>
            </a:r>
            <a:r>
              <a:rPr lang="de-CH" sz="2400" dirty="0" err="1" smtClean="0"/>
              <a:t>estimation</a:t>
            </a:r>
            <a:endParaRPr lang="de-CH" sz="2400" dirty="0" smtClean="0"/>
          </a:p>
          <a:p>
            <a:pPr lvl="1">
              <a:buClr>
                <a:srgbClr val="FFC000"/>
              </a:buClr>
            </a:pPr>
            <a:r>
              <a:rPr lang="de-CH" sz="2400" dirty="0" err="1" smtClean="0"/>
              <a:t>Better</a:t>
            </a:r>
            <a:r>
              <a:rPr lang="de-CH" sz="2400" dirty="0" smtClean="0"/>
              <a:t> </a:t>
            </a:r>
            <a:r>
              <a:rPr lang="de-CH" sz="2400" dirty="0" err="1" smtClean="0"/>
              <a:t>code</a:t>
            </a:r>
            <a:r>
              <a:rPr lang="de-CH" sz="2400" dirty="0" smtClean="0"/>
              <a:t> so </a:t>
            </a:r>
            <a:r>
              <a:rPr lang="de-CH" sz="2400" dirty="0" err="1" smtClean="0"/>
              <a:t>that</a:t>
            </a:r>
            <a:r>
              <a:rPr lang="de-CH" sz="2400" dirty="0" smtClean="0"/>
              <a:t> </a:t>
            </a:r>
            <a:r>
              <a:rPr lang="de-CH" sz="2400" dirty="0" err="1" smtClean="0"/>
              <a:t>bid</a:t>
            </a:r>
            <a:r>
              <a:rPr lang="de-CH" sz="2400" dirty="0" smtClean="0"/>
              <a:t> </a:t>
            </a:r>
            <a:r>
              <a:rPr lang="de-CH" sz="2400" dirty="0" err="1" smtClean="0"/>
              <a:t>price</a:t>
            </a:r>
            <a:r>
              <a:rPr lang="de-CH" sz="2400" dirty="0" smtClean="0"/>
              <a:t> </a:t>
            </a:r>
            <a:r>
              <a:rPr lang="de-CH" sz="2400" dirty="0" err="1" smtClean="0"/>
              <a:t>cant</a:t>
            </a:r>
            <a:r>
              <a:rPr lang="de-CH" sz="2400" dirty="0" smtClean="0"/>
              <a:t> </a:t>
            </a:r>
            <a:r>
              <a:rPr lang="de-CH" sz="2400" dirty="0" err="1" smtClean="0"/>
              <a:t>reach</a:t>
            </a:r>
            <a:r>
              <a:rPr lang="de-CH" sz="2400" dirty="0" smtClean="0"/>
              <a:t> </a:t>
            </a:r>
            <a:r>
              <a:rPr lang="de-CH" sz="2400" dirty="0" err="1" smtClean="0"/>
              <a:t>zero</a:t>
            </a:r>
            <a:r>
              <a:rPr lang="de-CH" sz="2400" dirty="0" smtClean="0"/>
              <a:t> </a:t>
            </a:r>
            <a:r>
              <a:rPr lang="de-CH" sz="2400" dirty="0" err="1" smtClean="0"/>
              <a:t>value</a:t>
            </a:r>
            <a:endParaRPr lang="de-CH" sz="2400" dirty="0" smtClean="0"/>
          </a:p>
          <a:p>
            <a:pPr lvl="1">
              <a:buClr>
                <a:srgbClr val="FFC000"/>
              </a:buClr>
            </a:pPr>
            <a:r>
              <a:rPr lang="de-CH" sz="2400" dirty="0" err="1" smtClean="0"/>
              <a:t>Plotting</a:t>
            </a:r>
            <a:r>
              <a:rPr lang="de-CH" sz="2400" dirty="0" smtClean="0"/>
              <a:t> </a:t>
            </a:r>
            <a:r>
              <a:rPr lang="de-CH" sz="2400" dirty="0" err="1" smtClean="0"/>
              <a:t>changement</a:t>
            </a:r>
            <a:r>
              <a:rPr lang="de-CH" sz="2400" dirty="0" smtClean="0"/>
              <a:t> of </a:t>
            </a:r>
            <a:r>
              <a:rPr lang="de-CH" sz="2400" dirty="0" err="1" smtClean="0"/>
              <a:t>agent</a:t>
            </a:r>
            <a:r>
              <a:rPr lang="de-CH" sz="2400" dirty="0" smtClean="0"/>
              <a:t> </a:t>
            </a:r>
            <a:r>
              <a:rPr lang="de-CH" sz="2400" dirty="0" err="1" smtClean="0"/>
              <a:t>wealth</a:t>
            </a:r>
            <a:r>
              <a:rPr lang="de-CH" sz="2400" dirty="0" smtClean="0"/>
              <a:t> </a:t>
            </a:r>
            <a:r>
              <a:rPr lang="de-CH" sz="2400" dirty="0" smtClean="0"/>
              <a:t> </a:t>
            </a:r>
            <a:endParaRPr lang="de-CH" sz="2400" dirty="0"/>
          </a:p>
        </p:txBody>
      </p:sp>
    </p:spTree>
    <p:extLst>
      <p:ext uri="{BB962C8B-B14F-4D97-AF65-F5344CB8AC3E}">
        <p14:creationId xmlns:p14="http://schemas.microsoft.com/office/powerpoint/2010/main" val="360716942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18.12.2018</a:t>
            </a:r>
            <a:endParaRPr lang="en-GB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18</a:t>
            </a:fld>
            <a:endParaRPr lang="en-GB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 smtClean="0">
                <a:solidFill>
                  <a:schemeClr val="bg2">
                    <a:lumMod val="50000"/>
                  </a:schemeClr>
                </a:solidFill>
              </a:rPr>
              <a:t>Question</a:t>
            </a:r>
            <a:r>
              <a:rPr lang="de-CH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de-CH" dirty="0" err="1" smtClean="0">
                <a:solidFill>
                  <a:schemeClr val="bg2">
                    <a:lumMod val="50000"/>
                  </a:schemeClr>
                </a:solidFill>
              </a:rPr>
              <a:t>and</a:t>
            </a:r>
            <a:r>
              <a:rPr lang="de-CH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de-CH" dirty="0" err="1" smtClean="0">
                <a:solidFill>
                  <a:schemeClr val="bg2">
                    <a:lumMod val="50000"/>
                  </a:schemeClr>
                </a:solidFill>
              </a:rPr>
              <a:t>Answer</a:t>
            </a:r>
            <a:r>
              <a:rPr lang="de-CH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de-CH" dirty="0"/>
              <a:t/>
            </a:r>
            <a:br>
              <a:rPr lang="de-CH" dirty="0"/>
            </a:br>
            <a:r>
              <a:rPr lang="de-CH" dirty="0"/>
              <a:t> </a:t>
            </a:r>
            <a:br>
              <a:rPr lang="de-CH" dirty="0"/>
            </a:br>
            <a:endParaRPr lang="en-GB" dirty="0"/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841499" y="1650562"/>
            <a:ext cx="9140428" cy="1655115"/>
          </a:xfrm>
          <a:prstGeom prst="rect">
            <a:avLst/>
          </a:prstGeom>
        </p:spPr>
        <p:txBody>
          <a:bodyPr vert="horz" lIns="140400" tIns="0" rIns="144000" bIns="0" rtlCol="0">
            <a:norm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063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" name="Inhaltsplatzhalter 10"/>
          <p:cNvSpPr>
            <a:spLocks noGrp="1"/>
          </p:cNvSpPr>
          <p:nvPr>
            <p:ph idx="1"/>
          </p:nvPr>
        </p:nvSpPr>
        <p:spPr>
          <a:xfrm>
            <a:off x="845394" y="2003428"/>
            <a:ext cx="11537950" cy="4210046"/>
          </a:xfrm>
        </p:spPr>
        <p:txBody>
          <a:bodyPr/>
          <a:lstStyle/>
          <a:p>
            <a:r>
              <a:rPr lang="de-CH" dirty="0" err="1" smtClean="0"/>
              <a:t>Thank</a:t>
            </a:r>
            <a:r>
              <a:rPr lang="de-CH" dirty="0" smtClean="0"/>
              <a:t> </a:t>
            </a:r>
            <a:r>
              <a:rPr lang="de-CH" dirty="0" err="1" smtClean="0"/>
              <a:t>you</a:t>
            </a:r>
            <a:r>
              <a:rPr lang="de-CH" dirty="0" smtClean="0"/>
              <a:t> </a:t>
            </a:r>
            <a:endParaRPr lang="de-CH" sz="2400" dirty="0"/>
          </a:p>
        </p:txBody>
      </p:sp>
    </p:spTree>
    <p:extLst>
      <p:ext uri="{BB962C8B-B14F-4D97-AF65-F5344CB8AC3E}">
        <p14:creationId xmlns:p14="http://schemas.microsoft.com/office/powerpoint/2010/main" val="193400630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10"/>
          <p:cNvSpPr>
            <a:spLocks noGrp="1"/>
          </p:cNvSpPr>
          <p:nvPr>
            <p:ph idx="1"/>
          </p:nvPr>
        </p:nvSpPr>
        <p:spPr>
          <a:xfrm>
            <a:off x="617251" y="1772816"/>
            <a:ext cx="11537950" cy="4210046"/>
          </a:xfrm>
        </p:spPr>
        <p:txBody>
          <a:bodyPr/>
          <a:lstStyle/>
          <a:p>
            <a:r>
              <a:rPr lang="en-GB" dirty="0" smtClean="0"/>
              <a:t>Introduction </a:t>
            </a:r>
          </a:p>
          <a:p>
            <a:r>
              <a:rPr lang="en-GB" dirty="0" smtClean="0"/>
              <a:t>Model</a:t>
            </a:r>
          </a:p>
          <a:p>
            <a:r>
              <a:rPr lang="en-GB" dirty="0" smtClean="0"/>
              <a:t>Implementation </a:t>
            </a:r>
          </a:p>
          <a:p>
            <a:r>
              <a:rPr lang="en-GB" dirty="0" smtClean="0"/>
              <a:t>Results </a:t>
            </a:r>
          </a:p>
          <a:p>
            <a:r>
              <a:rPr lang="en-GB" dirty="0" smtClean="0"/>
              <a:t>Conclusion </a:t>
            </a:r>
          </a:p>
          <a:p>
            <a:r>
              <a:rPr lang="en-GB" dirty="0" smtClean="0"/>
              <a:t>Q&amp;A</a:t>
            </a:r>
            <a:endParaRPr lang="en-GB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18.12.2018</a:t>
            </a:r>
            <a:endParaRPr lang="en-GB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2</a:t>
            </a:fld>
            <a:endParaRPr lang="en-GB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Content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5778822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18.12.2018</a:t>
            </a:r>
            <a:endParaRPr lang="en-GB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3</a:t>
            </a:fld>
            <a:endParaRPr lang="en-GB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 smtClean="0">
                <a:solidFill>
                  <a:schemeClr val="bg2">
                    <a:lumMod val="50000"/>
                  </a:schemeClr>
                </a:solidFill>
              </a:rPr>
              <a:t>Introduction</a:t>
            </a:r>
            <a:r>
              <a:rPr lang="de-CH" dirty="0" smtClean="0"/>
              <a:t>-Financial </a:t>
            </a:r>
            <a:r>
              <a:rPr lang="de-CH" dirty="0" err="1" smtClean="0"/>
              <a:t>market</a:t>
            </a:r>
            <a:r>
              <a:rPr lang="de-CH" dirty="0" smtClean="0"/>
              <a:t> </a:t>
            </a:r>
            <a:br>
              <a:rPr lang="de-CH" dirty="0" smtClean="0"/>
            </a:br>
            <a:endParaRPr lang="en-GB" dirty="0"/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841499" y="1650562"/>
            <a:ext cx="9140428" cy="1655115"/>
          </a:xfrm>
          <a:prstGeom prst="rect">
            <a:avLst/>
          </a:prstGeom>
        </p:spPr>
        <p:txBody>
          <a:bodyPr vert="horz" lIns="140400" tIns="0" rIns="144000" bIns="0" rtlCol="0">
            <a:norm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063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9" name="Inhaltsplatzhalter 10"/>
          <p:cNvSpPr>
            <a:spLocks noGrp="1"/>
          </p:cNvSpPr>
          <p:nvPr>
            <p:ph idx="1"/>
          </p:nvPr>
        </p:nvSpPr>
        <p:spPr>
          <a:xfrm>
            <a:off x="341357" y="1576244"/>
            <a:ext cx="11537950" cy="4210046"/>
          </a:xfrm>
        </p:spPr>
        <p:txBody>
          <a:bodyPr/>
          <a:lstStyle/>
          <a:p>
            <a:r>
              <a:rPr lang="de-CH" dirty="0" smtClean="0"/>
              <a:t>A </a:t>
            </a:r>
            <a:r>
              <a:rPr lang="de-CH" dirty="0" err="1" smtClean="0"/>
              <a:t>platform</a:t>
            </a:r>
            <a:r>
              <a:rPr lang="de-CH" dirty="0" smtClean="0"/>
              <a:t> for </a:t>
            </a:r>
            <a:r>
              <a:rPr lang="de-CH" dirty="0" err="1" smtClean="0"/>
              <a:t>buyers</a:t>
            </a:r>
            <a:r>
              <a:rPr lang="de-CH" dirty="0" smtClean="0"/>
              <a:t> </a:t>
            </a:r>
            <a:r>
              <a:rPr lang="de-CH" dirty="0" err="1" smtClean="0"/>
              <a:t>and</a:t>
            </a:r>
            <a:r>
              <a:rPr lang="de-CH" dirty="0" smtClean="0"/>
              <a:t> </a:t>
            </a:r>
            <a:r>
              <a:rPr lang="de-CH" dirty="0" err="1" smtClean="0"/>
              <a:t>sellers</a:t>
            </a:r>
            <a:r>
              <a:rPr lang="de-CH" dirty="0" smtClean="0"/>
              <a:t> </a:t>
            </a:r>
            <a:endParaRPr lang="de-CH" dirty="0" smtClean="0"/>
          </a:p>
          <a:p>
            <a:r>
              <a:rPr lang="de-CH" dirty="0"/>
              <a:t>E</a:t>
            </a:r>
            <a:r>
              <a:rPr lang="de-CH" dirty="0" smtClean="0"/>
              <a:t>lectronic </a:t>
            </a:r>
            <a:r>
              <a:rPr lang="de-CH" dirty="0" err="1" smtClean="0"/>
              <a:t>trading</a:t>
            </a:r>
            <a:r>
              <a:rPr lang="de-CH" dirty="0" smtClean="0"/>
              <a:t> </a:t>
            </a:r>
            <a:endParaRPr lang="de-CH" dirty="0" smtClean="0"/>
          </a:p>
          <a:p>
            <a:r>
              <a:rPr lang="de-CH" dirty="0" err="1" smtClean="0"/>
              <a:t>Provides</a:t>
            </a:r>
            <a:r>
              <a:rPr lang="de-CH" dirty="0" smtClean="0"/>
              <a:t> </a:t>
            </a:r>
            <a:r>
              <a:rPr lang="de-CH" smtClean="0"/>
              <a:t>liquidity</a:t>
            </a:r>
            <a:r>
              <a:rPr lang="de-CH" dirty="0" smtClean="0"/>
              <a:t> </a:t>
            </a:r>
            <a:r>
              <a:rPr lang="de-CH" dirty="0" err="1" smtClean="0"/>
              <a:t>to</a:t>
            </a:r>
            <a:r>
              <a:rPr lang="de-CH" dirty="0" smtClean="0"/>
              <a:t> </a:t>
            </a:r>
            <a:r>
              <a:rPr lang="de-CH" dirty="0" err="1" smtClean="0"/>
              <a:t>tradable</a:t>
            </a:r>
            <a:r>
              <a:rPr lang="de-CH" dirty="0" smtClean="0"/>
              <a:t> </a:t>
            </a:r>
            <a:r>
              <a:rPr lang="de-CH" dirty="0" err="1" smtClean="0"/>
              <a:t>assets</a:t>
            </a:r>
            <a:endParaRPr lang="de-CH" dirty="0" smtClean="0"/>
          </a:p>
          <a:p>
            <a:pPr marL="0" indent="0">
              <a:buNone/>
            </a:pPr>
            <a:endParaRPr lang="de-CH" dirty="0"/>
          </a:p>
          <a:p>
            <a:pPr marL="0" indent="0">
              <a:buNone/>
            </a:pPr>
            <a:endParaRPr lang="de-CH" dirty="0" smtClean="0"/>
          </a:p>
        </p:txBody>
      </p:sp>
      <p:sp>
        <p:nvSpPr>
          <p:cNvPr id="11" name="Inhaltsplatzhalter 10"/>
          <p:cNvSpPr txBox="1">
            <a:spLocks/>
          </p:cNvSpPr>
          <p:nvPr/>
        </p:nvSpPr>
        <p:spPr>
          <a:xfrm>
            <a:off x="6367863" y="1993533"/>
            <a:ext cx="6769497" cy="2165422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063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CH" dirty="0" err="1" smtClean="0"/>
              <a:t>Artifical</a:t>
            </a:r>
            <a:r>
              <a:rPr lang="de-CH" dirty="0" smtClean="0"/>
              <a:t> </a:t>
            </a:r>
            <a:r>
              <a:rPr lang="de-CH" dirty="0"/>
              <a:t>F</a:t>
            </a:r>
            <a:r>
              <a:rPr lang="de-CH" dirty="0" smtClean="0"/>
              <a:t>inancial </a:t>
            </a:r>
            <a:r>
              <a:rPr lang="de-CH" dirty="0"/>
              <a:t>M</a:t>
            </a:r>
            <a:r>
              <a:rPr lang="de-CH" dirty="0" smtClean="0"/>
              <a:t>arket</a:t>
            </a:r>
            <a:endParaRPr lang="de-CH" dirty="0" smtClean="0"/>
          </a:p>
        </p:txBody>
      </p:sp>
      <p:sp>
        <p:nvSpPr>
          <p:cNvPr id="2" name="Right Brace 1"/>
          <p:cNvSpPr/>
          <p:nvPr/>
        </p:nvSpPr>
        <p:spPr>
          <a:xfrm>
            <a:off x="5957998" y="1650563"/>
            <a:ext cx="228771" cy="1130366"/>
          </a:xfrm>
          <a:prstGeom prst="rightBrace">
            <a:avLst/>
          </a:prstGeom>
          <a:ln w="12700" cap="sq">
            <a:solidFill>
              <a:srgbClr val="FFC000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074" y="3076244"/>
            <a:ext cx="4416791" cy="26500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317294" y="6453336"/>
            <a:ext cx="26407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100" dirty="0" smtClean="0"/>
              <a:t>Image </a:t>
            </a:r>
            <a:r>
              <a:rPr lang="de-CH" sz="1100" dirty="0" err="1" smtClean="0"/>
              <a:t>credit:SergeyP</a:t>
            </a:r>
            <a:r>
              <a:rPr lang="de-CH" sz="1100" dirty="0" smtClean="0"/>
              <a:t>/</a:t>
            </a:r>
            <a:r>
              <a:rPr lang="de-CH" sz="1100" dirty="0" err="1" smtClean="0"/>
              <a:t>Shutterstock</a:t>
            </a:r>
            <a:endParaRPr lang="en-US" sz="1100" dirty="0"/>
          </a:p>
        </p:txBody>
      </p:sp>
      <p:sp>
        <p:nvSpPr>
          <p:cNvPr id="12" name="TextBox 11"/>
          <p:cNvSpPr txBox="1"/>
          <p:nvPr/>
        </p:nvSpPr>
        <p:spPr>
          <a:xfrm>
            <a:off x="6691941" y="2456658"/>
            <a:ext cx="511069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de-CH" sz="2400" dirty="0" err="1" smtClean="0"/>
              <a:t>Predict</a:t>
            </a:r>
            <a:r>
              <a:rPr lang="de-CH" sz="2400" dirty="0" smtClean="0"/>
              <a:t>/</a:t>
            </a:r>
            <a:r>
              <a:rPr lang="de-CH" sz="2400" dirty="0" err="1" smtClean="0"/>
              <a:t>determine</a:t>
            </a:r>
            <a:r>
              <a:rPr lang="de-CH" sz="2400" dirty="0" smtClean="0"/>
              <a:t> </a:t>
            </a:r>
            <a:r>
              <a:rPr lang="de-CH" sz="2400" dirty="0" err="1"/>
              <a:t>prices</a:t>
            </a:r>
            <a:r>
              <a:rPr lang="de-CH" sz="2400" dirty="0"/>
              <a:t> of </a:t>
            </a:r>
            <a:r>
              <a:rPr lang="de-CH" sz="2400" dirty="0" err="1" smtClean="0"/>
              <a:t>assets</a:t>
            </a:r>
            <a:endParaRPr lang="de-CH" sz="2400" dirty="0" smtClean="0"/>
          </a:p>
          <a:p>
            <a:pPr marL="285750" indent="-285750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de-CH" sz="2400" dirty="0" smtClean="0"/>
              <a:t>Market </a:t>
            </a:r>
            <a:r>
              <a:rPr lang="de-CH" sz="2400" dirty="0" err="1" smtClean="0"/>
              <a:t>collapse</a:t>
            </a:r>
            <a:r>
              <a:rPr lang="de-CH" sz="2400" dirty="0" smtClean="0"/>
              <a:t> </a:t>
            </a:r>
            <a:endParaRPr lang="de-CH" sz="24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529953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" grpId="0" animBg="1"/>
      <p:bldP spid="1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18.12.2018</a:t>
            </a:r>
            <a:endParaRPr lang="en-GB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4</a:t>
            </a:fld>
            <a:endParaRPr lang="en-GB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 smtClean="0">
                <a:solidFill>
                  <a:schemeClr val="bg2">
                    <a:lumMod val="50000"/>
                  </a:schemeClr>
                </a:solidFill>
              </a:rPr>
              <a:t>Introduction</a:t>
            </a:r>
            <a:r>
              <a:rPr lang="de-CH" dirty="0" err="1" smtClean="0"/>
              <a:t>-Previous</a:t>
            </a:r>
            <a:r>
              <a:rPr lang="de-CH" dirty="0" smtClean="0"/>
              <a:t> </a:t>
            </a:r>
            <a:r>
              <a:rPr lang="de-CH" dirty="0" err="1" smtClean="0"/>
              <a:t>works</a:t>
            </a:r>
            <a:r>
              <a:rPr lang="de-CH" dirty="0"/>
              <a:t/>
            </a:r>
            <a:br>
              <a:rPr lang="de-CH" dirty="0"/>
            </a:br>
            <a:endParaRPr lang="en-GB" dirty="0"/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841499" y="1650562"/>
            <a:ext cx="9140428" cy="1655115"/>
          </a:xfrm>
          <a:prstGeom prst="rect">
            <a:avLst/>
          </a:prstGeom>
        </p:spPr>
        <p:txBody>
          <a:bodyPr vert="horz" lIns="140400" tIns="0" rIns="144000" bIns="0" rtlCol="0">
            <a:norm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063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1" name="Inhaltsplatzhalter 11"/>
          <p:cNvSpPr txBox="1">
            <a:spLocks/>
          </p:cNvSpPr>
          <p:nvPr/>
        </p:nvSpPr>
        <p:spPr>
          <a:xfrm>
            <a:off x="323850" y="1700808"/>
            <a:ext cx="5577644" cy="4536504"/>
          </a:xfrm>
          <a:prstGeom prst="rect">
            <a:avLst/>
          </a:prstGeom>
          <a:ln>
            <a:solidFill>
              <a:srgbClr val="FFC000"/>
            </a:solidFill>
          </a:ln>
        </p:spPr>
        <p:txBody>
          <a:bodyPr vert="horz" lIns="140400" tIns="0" rIns="14400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063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smtClean="0"/>
              <a:t>(</a:t>
            </a:r>
            <a:r>
              <a:rPr lang="en-GB" dirty="0" err="1" smtClean="0"/>
              <a:t>Raberto</a:t>
            </a:r>
            <a:r>
              <a:rPr lang="en-GB" dirty="0" smtClean="0"/>
              <a:t> </a:t>
            </a:r>
            <a:r>
              <a:rPr lang="en-GB" dirty="0" smtClean="0"/>
              <a:t>et al. </a:t>
            </a:r>
            <a:r>
              <a:rPr lang="en-GB" dirty="0" smtClean="0"/>
              <a:t>2001</a:t>
            </a:r>
            <a:endParaRPr lang="en-GB" dirty="0" smtClean="0"/>
          </a:p>
          <a:p>
            <a:pPr lvl="1">
              <a:buClr>
                <a:srgbClr val="FFC000"/>
              </a:buClr>
            </a:pPr>
            <a:r>
              <a:rPr lang="en-GB" dirty="0" smtClean="0"/>
              <a:t>Multi agent market model</a:t>
            </a:r>
          </a:p>
          <a:p>
            <a:pPr lvl="1">
              <a:buClr>
                <a:srgbClr val="FFC000"/>
              </a:buClr>
            </a:pPr>
            <a:r>
              <a:rPr lang="en-GB" dirty="0" smtClean="0"/>
              <a:t>Budget constraint </a:t>
            </a:r>
          </a:p>
          <a:p>
            <a:pPr lvl="1">
              <a:buClr>
                <a:srgbClr val="FFC000"/>
              </a:buClr>
            </a:pPr>
            <a:r>
              <a:rPr lang="en-GB" dirty="0" smtClean="0"/>
              <a:t>Price formation:</a:t>
            </a:r>
          </a:p>
          <a:p>
            <a:pPr lvl="2">
              <a:buClr>
                <a:srgbClr val="FFC000"/>
              </a:buClr>
            </a:pPr>
            <a:r>
              <a:rPr lang="en-GB" sz="2000" dirty="0" smtClean="0"/>
              <a:t>Intersection </a:t>
            </a:r>
            <a:r>
              <a:rPr lang="en-GB" sz="2000" dirty="0" smtClean="0"/>
              <a:t>of the supply and demand curve </a:t>
            </a:r>
          </a:p>
          <a:p>
            <a:pPr marL="361950" lvl="1" indent="0">
              <a:buNone/>
            </a:pP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12" name="Inhaltsplatzhalter 12"/>
          <p:cNvSpPr txBox="1">
            <a:spLocks/>
          </p:cNvSpPr>
          <p:nvPr/>
        </p:nvSpPr>
        <p:spPr>
          <a:xfrm>
            <a:off x="6226339" y="1700807"/>
            <a:ext cx="5567205" cy="4536505"/>
          </a:xfrm>
          <a:prstGeom prst="rect">
            <a:avLst/>
          </a:prstGeom>
          <a:ln>
            <a:solidFill>
              <a:srgbClr val="FFC000"/>
            </a:solidFill>
          </a:ln>
        </p:spPr>
        <p:txBody>
          <a:bodyPr/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063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(</a:t>
            </a:r>
            <a:r>
              <a:rPr lang="en-US" dirty="0" err="1"/>
              <a:t>Raberto</a:t>
            </a:r>
            <a:r>
              <a:rPr lang="en-US" dirty="0"/>
              <a:t> &amp; </a:t>
            </a:r>
            <a:r>
              <a:rPr lang="en-US" dirty="0" err="1"/>
              <a:t>Cincotti</a:t>
            </a:r>
            <a:r>
              <a:rPr lang="en-US" dirty="0"/>
              <a:t>, 2005</a:t>
            </a:r>
            <a:r>
              <a:rPr lang="en-US" dirty="0" smtClean="0"/>
              <a:t>)</a:t>
            </a:r>
          </a:p>
          <a:p>
            <a:pPr lvl="1">
              <a:buClr>
                <a:srgbClr val="FFC000"/>
              </a:buClr>
            </a:pPr>
            <a:r>
              <a:rPr lang="en-GB" dirty="0"/>
              <a:t>Multi agent market </a:t>
            </a:r>
            <a:r>
              <a:rPr lang="en-GB" dirty="0" smtClean="0"/>
              <a:t>model</a:t>
            </a:r>
          </a:p>
          <a:p>
            <a:pPr lvl="1">
              <a:buClr>
                <a:srgbClr val="FFC000"/>
              </a:buClr>
            </a:pPr>
            <a:r>
              <a:rPr lang="en-GB" dirty="0" smtClean="0"/>
              <a:t>Budget constraint </a:t>
            </a:r>
          </a:p>
          <a:p>
            <a:pPr lvl="1">
              <a:buClr>
                <a:srgbClr val="FFC000"/>
              </a:buClr>
            </a:pPr>
            <a:r>
              <a:rPr lang="en-GB" dirty="0" smtClean="0"/>
              <a:t>Price formation </a:t>
            </a:r>
          </a:p>
          <a:p>
            <a:pPr lvl="2">
              <a:buClr>
                <a:srgbClr val="FFC000"/>
              </a:buClr>
            </a:pPr>
            <a:r>
              <a:rPr lang="en-GB" sz="2000" dirty="0" smtClean="0"/>
              <a:t>Limit </a:t>
            </a:r>
            <a:r>
              <a:rPr lang="en-GB" sz="2000" dirty="0" smtClean="0"/>
              <a:t>Order Book(LOB</a:t>
            </a:r>
            <a:r>
              <a:rPr lang="en-GB" sz="2000" dirty="0" smtClean="0"/>
              <a:t>)</a:t>
            </a:r>
          </a:p>
          <a:p>
            <a:pPr lvl="2"/>
            <a:endParaRPr lang="en-GB" sz="2000" dirty="0" smtClean="0"/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6952546"/>
              </p:ext>
            </p:extLst>
          </p:nvPr>
        </p:nvGraphicFramePr>
        <p:xfrm>
          <a:off x="6741691" y="3979160"/>
          <a:ext cx="4544643" cy="113218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199196">
                  <a:extLst>
                    <a:ext uri="{9D8B030D-6E8A-4147-A177-3AD203B41FA5}">
                      <a16:colId xmlns:a16="http://schemas.microsoft.com/office/drawing/2014/main" val="3277533879"/>
                    </a:ext>
                  </a:extLst>
                </a:gridCol>
                <a:gridCol w="1105617">
                  <a:extLst>
                    <a:ext uri="{9D8B030D-6E8A-4147-A177-3AD203B41FA5}">
                      <a16:colId xmlns:a16="http://schemas.microsoft.com/office/drawing/2014/main" val="2962053189"/>
                    </a:ext>
                  </a:extLst>
                </a:gridCol>
                <a:gridCol w="1012039">
                  <a:extLst>
                    <a:ext uri="{9D8B030D-6E8A-4147-A177-3AD203B41FA5}">
                      <a16:colId xmlns:a16="http://schemas.microsoft.com/office/drawing/2014/main" val="2785706750"/>
                    </a:ext>
                  </a:extLst>
                </a:gridCol>
                <a:gridCol w="1227791">
                  <a:extLst>
                    <a:ext uri="{9D8B030D-6E8A-4147-A177-3AD203B41FA5}">
                      <a16:colId xmlns:a16="http://schemas.microsoft.com/office/drawing/2014/main" val="1306488066"/>
                    </a:ext>
                  </a:extLst>
                </a:gridCol>
              </a:tblGrid>
              <a:tr h="385944">
                <a:tc gridSpan="4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Limit order Book 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8642559"/>
                  </a:ext>
                </a:extLst>
              </a:tr>
              <a:tr h="416482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</a:rPr>
                        <a:t>Agent ID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Sell Price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Agent ID 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Buy price 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9804191"/>
                  </a:ext>
                </a:extLst>
              </a:tr>
              <a:tr h="32976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...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...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...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...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97815"/>
                  </a:ext>
                </a:extLst>
              </a:tr>
            </a:tbl>
          </a:graphicData>
        </a:graphic>
      </p:graphicFrame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68"/>
          <a:stretch/>
        </p:blipFill>
        <p:spPr>
          <a:xfrm>
            <a:off x="894982" y="3778059"/>
            <a:ext cx="3585040" cy="2243229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2763410" y="6387520"/>
            <a:ext cx="529660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100" dirty="0" smtClean="0"/>
              <a:t>Source</a:t>
            </a:r>
            <a:r>
              <a:rPr lang="de-CH" sz="1100" dirty="0"/>
              <a:t>: https://education.howthemarketworks.com/economics/supply-and-demand-examples-stock-market/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64129265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18.12.2018</a:t>
            </a:r>
            <a:endParaRPr lang="en-GB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5</a:t>
            </a:fld>
            <a:endParaRPr lang="en-GB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 smtClean="0">
                <a:solidFill>
                  <a:schemeClr val="bg2">
                    <a:lumMod val="50000"/>
                  </a:schemeClr>
                </a:solidFill>
              </a:rPr>
              <a:t>Introduction</a:t>
            </a:r>
            <a:r>
              <a:rPr lang="de-CH" dirty="0" err="1" smtClean="0"/>
              <a:t>-Current</a:t>
            </a:r>
            <a:r>
              <a:rPr lang="de-CH" dirty="0" smtClean="0"/>
              <a:t> </a:t>
            </a:r>
            <a:r>
              <a:rPr lang="de-CH" dirty="0" err="1" smtClean="0"/>
              <a:t>research</a:t>
            </a:r>
            <a:r>
              <a:rPr lang="de-CH" dirty="0"/>
              <a:t/>
            </a:r>
            <a:br>
              <a:rPr lang="de-CH" dirty="0"/>
            </a:br>
            <a:endParaRPr lang="en-GB" dirty="0"/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841499" y="1650562"/>
            <a:ext cx="9140428" cy="1655115"/>
          </a:xfrm>
          <a:prstGeom prst="rect">
            <a:avLst/>
          </a:prstGeom>
        </p:spPr>
        <p:txBody>
          <a:bodyPr vert="horz" lIns="140400" tIns="0" rIns="144000" bIns="0" rtlCol="0">
            <a:norm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063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9" name="Inhaltsplatzhalter 10"/>
          <p:cNvSpPr>
            <a:spLocks noGrp="1"/>
          </p:cNvSpPr>
          <p:nvPr>
            <p:ph idx="1"/>
          </p:nvPr>
        </p:nvSpPr>
        <p:spPr>
          <a:xfrm>
            <a:off x="325438" y="1700808"/>
            <a:ext cx="11537950" cy="4210046"/>
          </a:xfrm>
        </p:spPr>
        <p:txBody>
          <a:bodyPr/>
          <a:lstStyle/>
          <a:p>
            <a:r>
              <a:rPr lang="de-CH" dirty="0"/>
              <a:t>Research </a:t>
            </a:r>
            <a:r>
              <a:rPr lang="de-CH" dirty="0" smtClean="0"/>
              <a:t>Motivation </a:t>
            </a:r>
          </a:p>
          <a:p>
            <a:pPr lvl="1">
              <a:buClr>
                <a:srgbClr val="FFC000"/>
              </a:buClr>
            </a:pPr>
            <a:r>
              <a:rPr lang="de-CH" sz="2400" dirty="0" err="1" smtClean="0"/>
              <a:t>To</a:t>
            </a:r>
            <a:r>
              <a:rPr lang="de-CH" sz="2400" dirty="0" smtClean="0"/>
              <a:t> </a:t>
            </a:r>
            <a:r>
              <a:rPr lang="de-CH" sz="2400" dirty="0" err="1" smtClean="0"/>
              <a:t>mimic</a:t>
            </a:r>
            <a:r>
              <a:rPr lang="de-CH" sz="2400" dirty="0" smtClean="0"/>
              <a:t> a real </a:t>
            </a:r>
            <a:r>
              <a:rPr lang="de-CH" sz="2400" dirty="0" err="1"/>
              <a:t>F</a:t>
            </a:r>
            <a:r>
              <a:rPr lang="de-CH" sz="2400" dirty="0" err="1" smtClean="0"/>
              <a:t>iancial</a:t>
            </a:r>
            <a:r>
              <a:rPr lang="de-CH" sz="2400" dirty="0" smtClean="0"/>
              <a:t> </a:t>
            </a:r>
            <a:r>
              <a:rPr lang="de-CH" sz="2400" dirty="0"/>
              <a:t>M</a:t>
            </a:r>
            <a:r>
              <a:rPr lang="de-CH" sz="2400" dirty="0" smtClean="0"/>
              <a:t>arket </a:t>
            </a:r>
          </a:p>
          <a:p>
            <a:pPr lvl="1">
              <a:buClr>
                <a:srgbClr val="FFC000"/>
              </a:buClr>
            </a:pPr>
            <a:r>
              <a:rPr lang="de-CH" sz="2400" dirty="0" err="1" smtClean="0"/>
              <a:t>To</a:t>
            </a:r>
            <a:r>
              <a:rPr lang="de-CH" sz="2400" dirty="0" smtClean="0"/>
              <a:t> </a:t>
            </a:r>
            <a:r>
              <a:rPr lang="de-CH" sz="2400" dirty="0" err="1" smtClean="0"/>
              <a:t>identify</a:t>
            </a:r>
            <a:r>
              <a:rPr lang="de-CH" sz="2400" dirty="0" smtClean="0"/>
              <a:t> </a:t>
            </a:r>
            <a:r>
              <a:rPr lang="de-CH" sz="2400" dirty="0" err="1" smtClean="0"/>
              <a:t>impediements</a:t>
            </a:r>
            <a:r>
              <a:rPr lang="de-CH" sz="2400" dirty="0" smtClean="0"/>
              <a:t> in </a:t>
            </a:r>
            <a:r>
              <a:rPr lang="de-CH" sz="2400" dirty="0" err="1" smtClean="0"/>
              <a:t>doing</a:t>
            </a:r>
            <a:r>
              <a:rPr lang="de-CH" sz="2400" dirty="0" smtClean="0"/>
              <a:t> so </a:t>
            </a:r>
          </a:p>
          <a:p>
            <a:pPr marL="361950" lvl="1" indent="0">
              <a:buNone/>
            </a:pPr>
            <a:endParaRPr lang="de-CH" dirty="0" smtClean="0"/>
          </a:p>
          <a:p>
            <a:r>
              <a:rPr lang="de-CH" dirty="0" smtClean="0"/>
              <a:t>Research </a:t>
            </a:r>
            <a:r>
              <a:rPr lang="de-CH" dirty="0" err="1" smtClean="0"/>
              <a:t>Questions</a:t>
            </a:r>
            <a:r>
              <a:rPr lang="de-CH" dirty="0" smtClean="0"/>
              <a:t> </a:t>
            </a:r>
            <a:endParaRPr lang="de-CH" dirty="0"/>
          </a:p>
          <a:p>
            <a:pPr lvl="1">
              <a:buClr>
                <a:srgbClr val="FFC000"/>
              </a:buClr>
            </a:pPr>
            <a:r>
              <a:rPr lang="en-US" sz="2400" dirty="0" smtClean="0"/>
              <a:t>What </a:t>
            </a:r>
            <a:r>
              <a:rPr lang="en-US" sz="2400" dirty="0"/>
              <a:t>is the reproducibility potential of </a:t>
            </a:r>
            <a:r>
              <a:rPr lang="en-US" sz="2400" dirty="0" smtClean="0"/>
              <a:t>the research(</a:t>
            </a:r>
            <a:r>
              <a:rPr lang="en-US" sz="2400" dirty="0" err="1" smtClean="0"/>
              <a:t>Raberto</a:t>
            </a:r>
            <a:r>
              <a:rPr lang="en-US" sz="2400" dirty="0" smtClean="0"/>
              <a:t> </a:t>
            </a:r>
            <a:r>
              <a:rPr lang="en-US" sz="2400" dirty="0"/>
              <a:t>&amp; </a:t>
            </a:r>
            <a:r>
              <a:rPr lang="en-US" sz="2400" dirty="0" err="1"/>
              <a:t>Cincotti</a:t>
            </a:r>
            <a:r>
              <a:rPr lang="en-US" sz="2400" dirty="0"/>
              <a:t>, 2005)? </a:t>
            </a:r>
          </a:p>
          <a:p>
            <a:pPr lvl="1">
              <a:buClr>
                <a:srgbClr val="FFC000"/>
              </a:buClr>
            </a:pPr>
            <a:r>
              <a:rPr lang="en-US" sz="2400" dirty="0" smtClean="0"/>
              <a:t>What </a:t>
            </a:r>
            <a:r>
              <a:rPr lang="en-US" sz="2400" dirty="0"/>
              <a:t>are the similarities and differences in the outputs of the simulations?</a:t>
            </a:r>
          </a:p>
          <a:p>
            <a:pPr lvl="1">
              <a:buClr>
                <a:srgbClr val="FFC000"/>
              </a:buClr>
            </a:pPr>
            <a:r>
              <a:rPr lang="en-US" sz="2400" dirty="0" smtClean="0"/>
              <a:t>Is an improvement </a:t>
            </a:r>
            <a:r>
              <a:rPr lang="en-US" sz="2400" dirty="0"/>
              <a:t>possible?</a:t>
            </a:r>
            <a:endParaRPr lang="de-CH" sz="2400" dirty="0"/>
          </a:p>
        </p:txBody>
      </p:sp>
    </p:spTree>
    <p:extLst>
      <p:ext uri="{BB962C8B-B14F-4D97-AF65-F5344CB8AC3E}">
        <p14:creationId xmlns:p14="http://schemas.microsoft.com/office/powerpoint/2010/main" val="383190615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18.12.2018</a:t>
            </a:r>
            <a:endParaRPr lang="en-GB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6</a:t>
            </a:fld>
            <a:endParaRPr lang="en-GB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>
                <a:solidFill>
                  <a:schemeClr val="bg2">
                    <a:lumMod val="50000"/>
                  </a:schemeClr>
                </a:solidFill>
              </a:rPr>
              <a:t>Model</a:t>
            </a:r>
            <a:r>
              <a:rPr lang="de-CH" dirty="0"/>
              <a:t>-Approach</a:t>
            </a:r>
            <a:br>
              <a:rPr lang="de-CH" dirty="0"/>
            </a:br>
            <a:endParaRPr lang="en-GB" dirty="0"/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841499" y="1650562"/>
            <a:ext cx="9140428" cy="1655115"/>
          </a:xfrm>
          <a:prstGeom prst="rect">
            <a:avLst/>
          </a:prstGeom>
        </p:spPr>
        <p:txBody>
          <a:bodyPr vert="horz" lIns="140400" tIns="0" rIns="144000" bIns="0" rtlCol="0">
            <a:norm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063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9" name="Inhaltsplatzhalter 10"/>
          <p:cNvSpPr>
            <a:spLocks noGrp="1"/>
          </p:cNvSpPr>
          <p:nvPr>
            <p:ph idx="1"/>
          </p:nvPr>
        </p:nvSpPr>
        <p:spPr>
          <a:xfrm>
            <a:off x="323850" y="2024064"/>
            <a:ext cx="11537950" cy="4210046"/>
          </a:xfrm>
        </p:spPr>
        <p:txBody>
          <a:bodyPr/>
          <a:lstStyle/>
          <a:p>
            <a:r>
              <a:rPr lang="de-CH" dirty="0"/>
              <a:t>Concept taken from (Raberto and Cincotti, 2005)</a:t>
            </a:r>
          </a:p>
          <a:p>
            <a:r>
              <a:rPr lang="de-CH" dirty="0"/>
              <a:t>Agent based Simulation</a:t>
            </a:r>
          </a:p>
          <a:p>
            <a:r>
              <a:rPr lang="de-CH" dirty="0"/>
              <a:t>Fundament</a:t>
            </a:r>
          </a:p>
          <a:p>
            <a:pPr lvl="1">
              <a:buClr>
                <a:srgbClr val="FFC000"/>
              </a:buClr>
            </a:pPr>
            <a:r>
              <a:rPr lang="de-CH" dirty="0"/>
              <a:t>Agents represent traders</a:t>
            </a:r>
          </a:p>
          <a:p>
            <a:pPr lvl="1">
              <a:buClr>
                <a:srgbClr val="FFC000"/>
              </a:buClr>
            </a:pPr>
            <a:r>
              <a:rPr lang="de-CH" dirty="0"/>
              <a:t>One asset tradet </a:t>
            </a:r>
          </a:p>
          <a:p>
            <a:pPr lvl="1">
              <a:buClr>
                <a:srgbClr val="FFC000"/>
              </a:buClr>
            </a:pPr>
            <a:r>
              <a:rPr lang="de-CH" dirty="0"/>
              <a:t>No money creation</a:t>
            </a:r>
          </a:p>
          <a:p>
            <a:pPr lvl="1">
              <a:buClr>
                <a:srgbClr val="FFC000"/>
              </a:buClr>
            </a:pPr>
            <a:r>
              <a:rPr lang="de-CH" dirty="0"/>
              <a:t>LOB as price formation mechanism</a:t>
            </a:r>
          </a:p>
          <a:p>
            <a:pPr lvl="1">
              <a:buClr>
                <a:srgbClr val="FFC000"/>
              </a:buClr>
            </a:pPr>
            <a:r>
              <a:rPr lang="de-CH" dirty="0"/>
              <a:t>Simple Model and Advanced Model</a:t>
            </a:r>
          </a:p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10861171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18.12.2018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7</a:t>
            </a:fld>
            <a:endParaRPr lang="en-GB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908F11A7-1DDE-45D6-8266-BCF2F1BF49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44672" y="924353"/>
            <a:ext cx="14022083" cy="463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CH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011273-BEF6-4ED2-9D3C-FDA1ECF94DDE}"/>
              </a:ext>
            </a:extLst>
          </p:cNvPr>
          <p:cNvSpPr/>
          <p:nvPr/>
        </p:nvSpPr>
        <p:spPr>
          <a:xfrm>
            <a:off x="2766297" y="686502"/>
            <a:ext cx="6624736" cy="1878402"/>
          </a:xfrm>
          <a:prstGeom prst="rect">
            <a:avLst/>
          </a:prstGeom>
          <a:solidFill>
            <a:srgbClr val="E9F999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D9DF92-8DA1-43BE-9623-68E859D30EE5}"/>
              </a:ext>
            </a:extLst>
          </p:cNvPr>
          <p:cNvSpPr txBox="1"/>
          <p:nvPr/>
        </p:nvSpPr>
        <p:spPr>
          <a:xfrm>
            <a:off x="284431" y="5287316"/>
            <a:ext cx="21602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Process Diagram</a:t>
            </a:r>
          </a:p>
          <a:p>
            <a:r>
              <a:rPr lang="de-CH" dirty="0"/>
              <a:t>Simple Model</a:t>
            </a:r>
          </a:p>
        </p:txBody>
      </p:sp>
      <p:sp>
        <p:nvSpPr>
          <p:cNvPr id="25" name="Rectangle 17">
            <a:extLst>
              <a:ext uri="{FF2B5EF4-FFF2-40B4-BE49-F238E27FC236}">
                <a16:creationId xmlns:a16="http://schemas.microsoft.com/office/drawing/2014/main" id="{9CB06051-23DF-46E2-AE36-60F7B18E8E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87238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CH"/>
          </a:p>
        </p:txBody>
      </p:sp>
      <p:sp>
        <p:nvSpPr>
          <p:cNvPr id="18" name="Rectangle 35">
            <a:extLst>
              <a:ext uri="{FF2B5EF4-FFF2-40B4-BE49-F238E27FC236}">
                <a16:creationId xmlns:a16="http://schemas.microsoft.com/office/drawing/2014/main" id="{B79800D3-6EF0-410D-A7C2-C7084A20BE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69282" y="667671"/>
            <a:ext cx="14360703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CH"/>
          </a:p>
        </p:txBody>
      </p:sp>
      <p:graphicFrame>
        <p:nvGraphicFramePr>
          <p:cNvPr id="19" name="Object 18">
            <a:extLst>
              <a:ext uri="{FF2B5EF4-FFF2-40B4-BE49-F238E27FC236}">
                <a16:creationId xmlns:a16="http://schemas.microsoft.com/office/drawing/2014/main" id="{612A3E1D-99D0-4746-A331-A617149592E4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2781251" y="667672"/>
          <a:ext cx="6645854" cy="55026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8" r:id="rId3" imgW="7910596" imgH="6548602" progId="Visio.Drawing.15">
                  <p:embed/>
                </p:oleObj>
              </mc:Choice>
              <mc:Fallback>
                <p:oleObj r:id="rId3" imgW="7910596" imgH="6548602" progId="Visio.Drawing.15">
                  <p:embed/>
                  <p:pic>
                    <p:nvPicPr>
                      <p:cNvPr id="19" name="Object 18">
                        <a:extLst>
                          <a:ext uri="{FF2B5EF4-FFF2-40B4-BE49-F238E27FC236}">
                            <a16:creationId xmlns:a16="http://schemas.microsoft.com/office/drawing/2014/main" id="{612A3E1D-99D0-4746-A331-A617149592E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81251" y="667672"/>
                        <a:ext cx="6645854" cy="550267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733954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18.12.2018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8</a:t>
            </a:fld>
            <a:endParaRPr lang="en-GB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DE1D0FB-007A-4BF7-AB21-BDCD7EF6C01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23850" y="620688"/>
            <a:ext cx="11537950" cy="5607860"/>
          </a:xfrm>
        </p:spPr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908F11A7-1DDE-45D6-8266-BCF2F1BF49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44672" y="924353"/>
            <a:ext cx="14022083" cy="463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CH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D9DF92-8DA1-43BE-9623-68E859D30EE5}"/>
              </a:ext>
            </a:extLst>
          </p:cNvPr>
          <p:cNvSpPr txBox="1"/>
          <p:nvPr/>
        </p:nvSpPr>
        <p:spPr>
          <a:xfrm>
            <a:off x="284431" y="5287316"/>
            <a:ext cx="21602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Process Diagram</a:t>
            </a:r>
          </a:p>
          <a:p>
            <a:r>
              <a:rPr lang="de-CH" dirty="0"/>
              <a:t>Simple Model</a:t>
            </a:r>
          </a:p>
        </p:txBody>
      </p:sp>
      <p:pic>
        <p:nvPicPr>
          <p:cNvPr id="10" name="Picture 2" descr="https://lh6.googleusercontent.com/vQyrjbzKS4MixhgteL3y8_8MTVIU-LDLEzoEk0LbREpQjoJgeS0Fz_q-sJbGArGINhjGYy2IKmUZmaOFqIOifqzaYhw1l9b7CoRI0c-KoFIQdNdewtiIc9gAR6vrp_m0yRjLrdm1">
            <a:extLst>
              <a:ext uri="{FF2B5EF4-FFF2-40B4-BE49-F238E27FC236}">
                <a16:creationId xmlns:a16="http://schemas.microsoft.com/office/drawing/2014/main" id="{1AA9A601-EB3B-4F8C-A1F8-0469566F20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733"/>
          <a:stretch/>
        </p:blipFill>
        <p:spPr bwMode="auto">
          <a:xfrm>
            <a:off x="590586" y="1909912"/>
            <a:ext cx="4743078" cy="345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CF1BD52-095D-4980-87D7-2503CDA381B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869" b="80328" l="2632" r="99624">
                        <a14:foregroundMark x1="0" y1="77049" x2="1057" y2="76391"/>
                        <a14:foregroundMark x1="46541" y1="5539" x2="47889" y2="4734"/>
                        <a14:foregroundMark x1="44759" y1="6603" x2="46362" y2="5646"/>
                        <a14:foregroundMark x1="43690" y1="7241" x2="44750" y2="6608"/>
                        <a14:foregroundMark x1="49696" y1="3418" x2="50144" y2="3305"/>
                        <a14:foregroundMark x1="46147" y1="4311" x2="47825" y2="3889"/>
                        <a14:foregroundMark x1="43443" y1="4991" x2="46021" y2="4343"/>
                        <a14:backgroundMark x1="1128" y1="76230" x2="17669" y2="66393"/>
                        <a14:backgroundMark x1="17669" y1="66393" x2="1504" y2="75820"/>
                        <a14:backgroundMark x1="1504" y1="75820" x2="752" y2="75820"/>
                        <a14:backgroundMark x1="13534" y1="52049" x2="29323" y2="40574"/>
                        <a14:backgroundMark x1="29323" y1="40574" x2="36090" y2="21311"/>
                        <a14:backgroundMark x1="36090" y1="21311" x2="21053" y2="34836"/>
                        <a14:backgroundMark x1="21053" y1="34836" x2="16541" y2="54508"/>
                        <a14:backgroundMark x1="16541" y1="54508" x2="16165" y2="55328"/>
                        <a14:backgroundMark x1="37594" y1="64754" x2="33835" y2="45082"/>
                        <a14:backgroundMark x1="33835" y1="45082" x2="34962" y2="66803"/>
                        <a14:backgroundMark x1="34962" y1="66803" x2="29699" y2="70492"/>
                        <a14:backgroundMark x1="43233" y1="37705" x2="42481" y2="37295"/>
                        <a14:backgroundMark x1="40977" y1="40984" x2="39474" y2="45902"/>
                        <a14:backgroundMark x1="15789" y1="20902" x2="15789" y2="20902"/>
                        <a14:backgroundMark x1="37970" y1="41803" x2="37218" y2="45082"/>
                        <a14:backgroundMark x1="42105" y1="42623" x2="37218" y2="47951"/>
                        <a14:backgroundMark x1="30827" y1="65984" x2="20301" y2="73770"/>
                        <a14:backgroundMark x1="25940" y1="20902" x2="40226" y2="6967"/>
                        <a14:backgroundMark x1="40226" y1="6967" x2="26692" y2="20902"/>
                        <a14:backgroundMark x1="26692" y1="20902" x2="25564" y2="24590"/>
                        <a14:backgroundMark x1="51128" y1="26230" x2="48496" y2="18033"/>
                        <a14:backgroundMark x1="52256" y1="28279" x2="52256" y2="28279"/>
                        <a14:backgroundMark x1="52256" y1="28279" x2="51504" y2="24590"/>
                        <a14:backgroundMark x1="50000" y1="20492" x2="42857" y2="38934"/>
                        <a14:backgroundMark x1="42857" y1="38934" x2="51128" y2="20902"/>
                        <a14:backgroundMark x1="51128" y1="20902" x2="49624" y2="15164"/>
                        <a14:backgroundMark x1="57143" y1="38525" x2="54511" y2="18033"/>
                        <a14:backgroundMark x1="54511" y1="18033" x2="56391" y2="38934"/>
                        <a14:backgroundMark x1="56391" y1="38934" x2="61278" y2="40574"/>
                        <a14:backgroundMark x1="54511" y1="40984" x2="55884" y2="44476"/>
                        <a14:backgroundMark x1="57489" y1="43681" x2="53759" y2="44262"/>
                        <a14:backgroundMark x1="56767" y1="25410" x2="54511" y2="26639"/>
                        <a14:backgroundMark x1="53383" y1="31967" x2="54511" y2="12295"/>
                        <a14:backgroundMark x1="54511" y1="12295" x2="53759" y2="31557"/>
                        <a14:backgroundMark x1="52632" y1="28279" x2="51128" y2="8197"/>
                        <a14:backgroundMark x1="51128" y1="8197" x2="51880" y2="27459"/>
                        <a14:backgroundMark x1="54511" y1="27459" x2="52256" y2="7377"/>
                        <a14:backgroundMark x1="52256" y1="7377" x2="57143" y2="24180"/>
                        <a14:backgroundMark x1="34586" y1="4918" x2="36842" y2="8607"/>
                        <a14:backgroundMark x1="52632" y1="21721" x2="54511" y2="21311"/>
                        <a14:backgroundMark x1="52632" y1="26230" x2="52256" y2="6148"/>
                        <a14:backgroundMark x1="52256" y1="6148" x2="55263" y2="21311"/>
                        <a14:backgroundMark x1="88722" y1="56967" x2="87580" y2="57465"/>
                        <a14:backgroundMark x1="90602" y1="63934" x2="93233" y2="65164"/>
                        <a14:backgroundMark x1="92105" y1="58607" x2="89098" y2="52049"/>
                        <a14:backgroundMark x1="92557" y1="65468" x2="89098" y2="60246"/>
                        <a14:backgroundMark x1="91997" y1="65328" x2="90147" y2="63193"/>
                        <a14:backgroundMark x1="89798" y1="62414" x2="89850" y2="62295"/>
                        <a14:backgroundMark x1="95113" y1="66106" x2="95113" y2="62295"/>
                        <a14:backgroundMark x1="95865" y1="65574" x2="94737" y2="65984"/>
                        <a14:backgroundMark x1="89474" y1="61475" x2="91729" y2="61885"/>
                        <a14:backgroundMark x1="85338" y1="45902" x2="93609" y2="63934"/>
                        <a14:backgroundMark x1="93609" y1="63934" x2="88594" y2="59729"/>
                        <a14:backgroundMark x1="84093" y1="49688" x2="87594" y2="48361"/>
                        <a14:backgroundMark x1="90247" y1="63416" x2="93609" y2="55738"/>
                        <a14:backgroundMark x1="93609" y1="55738" x2="85553" y2="52943"/>
                        <a14:backgroundMark x1="93233" y1="65637" x2="93233" y2="63115"/>
                        <a14:backgroundMark x1="94737" y1="55738" x2="95538" y2="66213"/>
                        <a14:backgroundMark x1="87801" y1="57959" x2="95865" y2="53689"/>
                        <a14:backgroundMark x1="71429" y1="31148" x2="73308" y2="51639"/>
                        <a14:backgroundMark x1="73308" y1="51639" x2="83083" y2="69672"/>
                        <a14:backgroundMark x1="83083" y1="69672" x2="91729" y2="50820"/>
                        <a14:backgroundMark x1="91729" y1="50820" x2="80451" y2="33607"/>
                        <a14:backgroundMark x1="80451" y1="33607" x2="70301" y2="29508"/>
                        <a14:backgroundMark x1="77444" y1="39754" x2="80075" y2="61066"/>
                        <a14:backgroundMark x1="80075" y1="61066" x2="86842" y2="40574"/>
                        <a14:backgroundMark x1="86842" y1="40574" x2="77068" y2="38115"/>
                        <a14:backgroundMark x1="86466" y1="52869" x2="86090" y2="73361"/>
                        <a14:backgroundMark x1="86090" y1="73361" x2="98872" y2="57787"/>
                        <a14:backgroundMark x1="98872" y1="57787" x2="84211" y2="51230"/>
                        <a14:backgroundMark x1="84211" y1="52869" x2="89098" y2="75410"/>
                        <a14:backgroundMark x1="89098" y1="75410" x2="93985" y2="53279"/>
                        <a14:backgroundMark x1="93985" y1="53279" x2="82707" y2="54508"/>
                        <a14:backgroundMark x1="87218" y1="61066" x2="86466" y2="61475"/>
                        <a14:backgroundMark x1="87970" y1="57787" x2="93609" y2="77459"/>
                        <a14:backgroundMark x1="93609" y1="77459" x2="87218" y2="62705"/>
                        <a14:backgroundMark x1="93609" y1="61475" x2="88346" y2="63934"/>
                        <a14:backgroundMark x1="93985" y1="59016" x2="93233" y2="59426"/>
                        <a14:backgroundMark x1="87970" y1="59426" x2="93985" y2="78689"/>
                        <a14:backgroundMark x1="93985" y1="78689" x2="95865" y2="57377"/>
                        <a14:backgroundMark x1="95865" y1="57377" x2="86466" y2="59426"/>
                        <a14:backgroundMark x1="95865" y1="68033" x2="95865" y2="68443"/>
                        <a14:backgroundMark x1="96617" y1="69672" x2="95489" y2="73361"/>
                        <a14:backgroundMark x1="93985" y1="65984" x2="94737" y2="69262"/>
                        <a14:backgroundMark x1="95113" y1="71311" x2="95865" y2="71721"/>
                        <a14:backgroundMark x1="93609" y1="63115" x2="95113" y2="67213"/>
                        <a14:backgroundMark x1="93233" y1="66393" x2="95113" y2="69262"/>
                        <a14:backgroundMark x1="90602" y1="65164" x2="90226" y2="65984"/>
                        <a14:backgroundMark x1="84586" y1="40574" x2="86842" y2="60656"/>
                        <a14:backgroundMark x1="86842" y1="60656" x2="95113" y2="78279"/>
                        <a14:backgroundMark x1="95113" y1="78279" x2="96241" y2="56967"/>
                        <a14:backgroundMark x1="96241" y1="56967" x2="88722" y2="38525"/>
                        <a14:backgroundMark x1="88722" y1="38525" x2="85338" y2="41393"/>
                        <a14:backgroundMark x1="94737" y1="69262" x2="96241" y2="74590"/>
                        <a14:backgroundMark x1="96617" y1="70902" x2="97368" y2="70902"/>
                        <a14:backgroundMark x1="92481" y1="70492" x2="93233" y2="70492"/>
                        <a14:backgroundMark x1="80451" y1="32377" x2="80451" y2="32377"/>
                        <a14:backgroundMark x1="96617" y1="73770" x2="96617" y2="73770"/>
                        <a14:backgroundMark x1="93233" y1="72541" x2="96241" y2="77459"/>
                        <a14:backgroundMark x1="68421" y1="34426" x2="68421" y2="34426"/>
                        <a14:backgroundMark x1="89850" y1="54918" x2="89850" y2="54918"/>
                        <a14:backgroundMark x1="89850" y1="54918" x2="93985" y2="74180"/>
                        <a14:backgroundMark x1="93985" y1="74180" x2="96241" y2="54508"/>
                        <a14:backgroundMark x1="96241" y1="54508" x2="89098" y2="55738"/>
                        <a14:backgroundMark x1="54511" y1="16803" x2="55263" y2="13525"/>
                        <a14:backgroundMark x1="42105" y1="25410" x2="47744" y2="6557"/>
                        <a14:backgroundMark x1="47744" y1="6557" x2="58271" y2="25000"/>
                        <a14:backgroundMark x1="58271" y1="25000" x2="43233" y2="21311"/>
                        <a14:backgroundMark x1="33835" y1="5738" x2="34962" y2="6967"/>
                        <a14:backgroundMark x1="31579" y1="7377" x2="27820" y2="10246"/>
                        <a14:backgroundMark x1="32331" y1="6557" x2="27444" y2="8607"/>
                        <a14:backgroundMark x1="44737" y1="17623" x2="43609" y2="14754"/>
                        <a14:backgroundMark x1="33835" y1="18033" x2="32331" y2="18033"/>
                        <a14:backgroundMark x1="24436" y1="11066" x2="42857" y2="6148"/>
                        <a14:backgroundMark x1="42857" y1="6148" x2="23308" y2="14344"/>
                        <a14:backgroundMark x1="63158" y1="9426" x2="62782" y2="8607"/>
                        <a14:backgroundMark x1="66541" y1="14344" x2="53383" y2="410"/>
                        <a14:backgroundMark x1="53383" y1="410" x2="64662" y2="11885"/>
                        <a14:backgroundMark x1="94361" y1="73770" x2="95865" y2="77869"/>
                        <a14:backgroundMark x1="96617" y1="72541" x2="97368" y2="77049"/>
                        <a14:backgroundMark x1="95489" y1="69672" x2="95113" y2="74180"/>
                        <a14:backgroundMark x1="94361" y1="68033" x2="95865" y2="88525"/>
                        <a14:backgroundMark x1="95865" y1="88525" x2="99624" y2="66803"/>
                        <a14:backgroundMark x1="99624" y1="66803" x2="93985" y2="7541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7339"/>
          <a:stretch/>
        </p:blipFill>
        <p:spPr>
          <a:xfrm rot="5400000">
            <a:off x="1901720" y="2301686"/>
            <a:ext cx="1609954" cy="1220738"/>
          </a:xfrm>
          <a:prstGeom prst="rect">
            <a:avLst/>
          </a:prstGeom>
          <a:ln>
            <a:noFill/>
          </a:ln>
          <a:effectLst>
            <a:glow>
              <a:schemeClr val="accent1">
                <a:alpha val="0"/>
              </a:schemeClr>
            </a:glow>
            <a:softEdge rad="0"/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A641BFE-59F1-4C1F-B4C6-4412F76F5EB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869" b="80328" l="2632" r="99624">
                        <a14:foregroundMark x1="0" y1="77049" x2="1057" y2="76391"/>
                        <a14:foregroundMark x1="46541" y1="5539" x2="47889" y2="4734"/>
                        <a14:foregroundMark x1="44759" y1="6603" x2="46362" y2="5646"/>
                        <a14:foregroundMark x1="43690" y1="7241" x2="44750" y2="6608"/>
                        <a14:foregroundMark x1="49696" y1="3418" x2="50144" y2="3305"/>
                        <a14:foregroundMark x1="46147" y1="4311" x2="47825" y2="3889"/>
                        <a14:foregroundMark x1="43443" y1="4991" x2="46021" y2="4343"/>
                        <a14:backgroundMark x1="1128" y1="76230" x2="17669" y2="66393"/>
                        <a14:backgroundMark x1="17669" y1="66393" x2="1504" y2="75820"/>
                        <a14:backgroundMark x1="1504" y1="75820" x2="752" y2="75820"/>
                        <a14:backgroundMark x1="13534" y1="52049" x2="29323" y2="40574"/>
                        <a14:backgroundMark x1="29323" y1="40574" x2="36090" y2="21311"/>
                        <a14:backgroundMark x1="36090" y1="21311" x2="21053" y2="34836"/>
                        <a14:backgroundMark x1="21053" y1="34836" x2="16541" y2="54508"/>
                        <a14:backgroundMark x1="16541" y1="54508" x2="16165" y2="55328"/>
                        <a14:backgroundMark x1="37594" y1="64754" x2="33835" y2="45082"/>
                        <a14:backgroundMark x1="33835" y1="45082" x2="34962" y2="66803"/>
                        <a14:backgroundMark x1="34962" y1="66803" x2="29699" y2="70492"/>
                        <a14:backgroundMark x1="43233" y1="37705" x2="42481" y2="37295"/>
                        <a14:backgroundMark x1="40977" y1="40984" x2="39474" y2="45902"/>
                        <a14:backgroundMark x1="15789" y1="20902" x2="15789" y2="20902"/>
                        <a14:backgroundMark x1="37970" y1="41803" x2="37218" y2="45082"/>
                        <a14:backgroundMark x1="42105" y1="42623" x2="37218" y2="47951"/>
                        <a14:backgroundMark x1="30827" y1="65984" x2="20301" y2="73770"/>
                        <a14:backgroundMark x1="25940" y1="20902" x2="40226" y2="6967"/>
                        <a14:backgroundMark x1="40226" y1="6967" x2="26692" y2="20902"/>
                        <a14:backgroundMark x1="26692" y1="20902" x2="25564" y2="24590"/>
                        <a14:backgroundMark x1="51128" y1="26230" x2="48496" y2="18033"/>
                        <a14:backgroundMark x1="52256" y1="28279" x2="52256" y2="28279"/>
                        <a14:backgroundMark x1="52256" y1="28279" x2="51504" y2="24590"/>
                        <a14:backgroundMark x1="50000" y1="20492" x2="42857" y2="38934"/>
                        <a14:backgroundMark x1="42857" y1="38934" x2="51128" y2="20902"/>
                        <a14:backgroundMark x1="51128" y1="20902" x2="49624" y2="15164"/>
                        <a14:backgroundMark x1="57143" y1="38525" x2="54511" y2="18033"/>
                        <a14:backgroundMark x1="54511" y1="18033" x2="56391" y2="38934"/>
                        <a14:backgroundMark x1="56391" y1="38934" x2="61278" y2="40574"/>
                        <a14:backgroundMark x1="54511" y1="40984" x2="55884" y2="44476"/>
                        <a14:backgroundMark x1="57489" y1="43681" x2="53759" y2="44262"/>
                        <a14:backgroundMark x1="56767" y1="25410" x2="54511" y2="26639"/>
                        <a14:backgroundMark x1="53383" y1="31967" x2="54511" y2="12295"/>
                        <a14:backgroundMark x1="54511" y1="12295" x2="53759" y2="31557"/>
                        <a14:backgroundMark x1="52632" y1="28279" x2="51128" y2="8197"/>
                        <a14:backgroundMark x1="51128" y1="8197" x2="51880" y2="27459"/>
                        <a14:backgroundMark x1="54511" y1="27459" x2="52256" y2="7377"/>
                        <a14:backgroundMark x1="52256" y1="7377" x2="57143" y2="24180"/>
                        <a14:backgroundMark x1="34586" y1="4918" x2="36842" y2="8607"/>
                        <a14:backgroundMark x1="52632" y1="21721" x2="54511" y2="21311"/>
                        <a14:backgroundMark x1="52632" y1="26230" x2="52256" y2="6148"/>
                        <a14:backgroundMark x1="52256" y1="6148" x2="55263" y2="21311"/>
                        <a14:backgroundMark x1="88722" y1="56967" x2="87580" y2="57465"/>
                        <a14:backgroundMark x1="90602" y1="63934" x2="93233" y2="65164"/>
                        <a14:backgroundMark x1="92105" y1="58607" x2="89098" y2="52049"/>
                        <a14:backgroundMark x1="92557" y1="65468" x2="89098" y2="60246"/>
                        <a14:backgroundMark x1="91997" y1="65328" x2="90147" y2="63193"/>
                        <a14:backgroundMark x1="89798" y1="62414" x2="89850" y2="62295"/>
                        <a14:backgroundMark x1="95113" y1="66106" x2="95113" y2="62295"/>
                        <a14:backgroundMark x1="95865" y1="65574" x2="94737" y2="65984"/>
                        <a14:backgroundMark x1="89474" y1="61475" x2="91729" y2="61885"/>
                        <a14:backgroundMark x1="85338" y1="45902" x2="93609" y2="63934"/>
                        <a14:backgroundMark x1="93609" y1="63934" x2="88594" y2="59729"/>
                        <a14:backgroundMark x1="84093" y1="49688" x2="87594" y2="48361"/>
                        <a14:backgroundMark x1="90247" y1="63416" x2="93609" y2="55738"/>
                        <a14:backgroundMark x1="93609" y1="55738" x2="85553" y2="52943"/>
                        <a14:backgroundMark x1="93233" y1="65637" x2="93233" y2="63115"/>
                        <a14:backgroundMark x1="94737" y1="55738" x2="95538" y2="66213"/>
                        <a14:backgroundMark x1="87801" y1="57959" x2="95865" y2="53689"/>
                        <a14:backgroundMark x1="71429" y1="31148" x2="73308" y2="51639"/>
                        <a14:backgroundMark x1="73308" y1="51639" x2="83083" y2="69672"/>
                        <a14:backgroundMark x1="83083" y1="69672" x2="91729" y2="50820"/>
                        <a14:backgroundMark x1="91729" y1="50820" x2="80451" y2="33607"/>
                        <a14:backgroundMark x1="80451" y1="33607" x2="70301" y2="29508"/>
                        <a14:backgroundMark x1="77444" y1="39754" x2="80075" y2="61066"/>
                        <a14:backgroundMark x1="80075" y1="61066" x2="86842" y2="40574"/>
                        <a14:backgroundMark x1="86842" y1="40574" x2="77068" y2="38115"/>
                        <a14:backgroundMark x1="86466" y1="52869" x2="86090" y2="73361"/>
                        <a14:backgroundMark x1="86090" y1="73361" x2="98872" y2="57787"/>
                        <a14:backgroundMark x1="98872" y1="57787" x2="84211" y2="51230"/>
                        <a14:backgroundMark x1="84211" y1="52869" x2="89098" y2="75410"/>
                        <a14:backgroundMark x1="89098" y1="75410" x2="93985" y2="53279"/>
                        <a14:backgroundMark x1="93985" y1="53279" x2="82707" y2="54508"/>
                        <a14:backgroundMark x1="87218" y1="61066" x2="86466" y2="61475"/>
                        <a14:backgroundMark x1="87970" y1="57787" x2="93609" y2="77459"/>
                        <a14:backgroundMark x1="93609" y1="77459" x2="87218" y2="62705"/>
                        <a14:backgroundMark x1="93609" y1="61475" x2="88346" y2="63934"/>
                        <a14:backgroundMark x1="93985" y1="59016" x2="93233" y2="59426"/>
                        <a14:backgroundMark x1="87970" y1="59426" x2="93985" y2="78689"/>
                        <a14:backgroundMark x1="93985" y1="78689" x2="95865" y2="57377"/>
                        <a14:backgroundMark x1="95865" y1="57377" x2="86466" y2="59426"/>
                        <a14:backgroundMark x1="95865" y1="68033" x2="95865" y2="68443"/>
                        <a14:backgroundMark x1="96617" y1="69672" x2="95489" y2="73361"/>
                        <a14:backgroundMark x1="93985" y1="65984" x2="94737" y2="69262"/>
                        <a14:backgroundMark x1="95113" y1="71311" x2="95865" y2="71721"/>
                        <a14:backgroundMark x1="93609" y1="63115" x2="95113" y2="67213"/>
                        <a14:backgroundMark x1="93233" y1="66393" x2="95113" y2="69262"/>
                        <a14:backgroundMark x1="90602" y1="65164" x2="90226" y2="65984"/>
                        <a14:backgroundMark x1="84586" y1="40574" x2="86842" y2="60656"/>
                        <a14:backgroundMark x1="86842" y1="60656" x2="95113" y2="78279"/>
                        <a14:backgroundMark x1="95113" y1="78279" x2="96241" y2="56967"/>
                        <a14:backgroundMark x1="96241" y1="56967" x2="88722" y2="38525"/>
                        <a14:backgroundMark x1="88722" y1="38525" x2="85338" y2="41393"/>
                        <a14:backgroundMark x1="94737" y1="69262" x2="96241" y2="74590"/>
                        <a14:backgroundMark x1="96617" y1="70902" x2="97368" y2="70902"/>
                        <a14:backgroundMark x1="92481" y1="70492" x2="93233" y2="70492"/>
                        <a14:backgroundMark x1="80451" y1="32377" x2="80451" y2="32377"/>
                        <a14:backgroundMark x1="96617" y1="73770" x2="96617" y2="73770"/>
                        <a14:backgroundMark x1="93233" y1="72541" x2="96241" y2="77459"/>
                        <a14:backgroundMark x1="68421" y1="34426" x2="68421" y2="34426"/>
                        <a14:backgroundMark x1="89850" y1="54918" x2="89850" y2="54918"/>
                        <a14:backgroundMark x1="89850" y1="54918" x2="93985" y2="74180"/>
                        <a14:backgroundMark x1="93985" y1="74180" x2="96241" y2="54508"/>
                        <a14:backgroundMark x1="96241" y1="54508" x2="89098" y2="55738"/>
                        <a14:backgroundMark x1="54511" y1="16803" x2="55263" y2="13525"/>
                        <a14:backgroundMark x1="42105" y1="25410" x2="47744" y2="6557"/>
                        <a14:backgroundMark x1="47744" y1="6557" x2="58271" y2="25000"/>
                        <a14:backgroundMark x1="58271" y1="25000" x2="43233" y2="21311"/>
                        <a14:backgroundMark x1="33835" y1="5738" x2="34962" y2="6967"/>
                        <a14:backgroundMark x1="31579" y1="7377" x2="27820" y2="10246"/>
                        <a14:backgroundMark x1="32331" y1="6557" x2="27444" y2="8607"/>
                        <a14:backgroundMark x1="44737" y1="17623" x2="43609" y2="14754"/>
                        <a14:backgroundMark x1="33835" y1="18033" x2="32331" y2="18033"/>
                        <a14:backgroundMark x1="24436" y1="11066" x2="42857" y2="6148"/>
                        <a14:backgroundMark x1="42857" y1="6148" x2="23308" y2="14344"/>
                        <a14:backgroundMark x1="63158" y1="9426" x2="62782" y2="8607"/>
                        <a14:backgroundMark x1="66541" y1="14344" x2="53383" y2="410"/>
                        <a14:backgroundMark x1="53383" y1="410" x2="64662" y2="11885"/>
                        <a14:backgroundMark x1="94361" y1="73770" x2="95865" y2="77869"/>
                        <a14:backgroundMark x1="96617" y1="72541" x2="97368" y2="77049"/>
                        <a14:backgroundMark x1="95489" y1="69672" x2="95113" y2="74180"/>
                        <a14:backgroundMark x1="94361" y1="68033" x2="95865" y2="88525"/>
                        <a14:backgroundMark x1="95865" y1="88525" x2="99624" y2="66803"/>
                        <a14:backgroundMark x1="99624" y1="66803" x2="93985" y2="7541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7339"/>
          <a:stretch/>
        </p:blipFill>
        <p:spPr>
          <a:xfrm rot="5400000">
            <a:off x="1901720" y="2955727"/>
            <a:ext cx="1609954" cy="1220738"/>
          </a:xfrm>
          <a:prstGeom prst="rect">
            <a:avLst/>
          </a:prstGeom>
          <a:ln>
            <a:noFill/>
          </a:ln>
          <a:effectLst>
            <a:glow>
              <a:schemeClr val="accent1">
                <a:alpha val="0"/>
              </a:schemeClr>
            </a:glow>
            <a:softEdge rad="0"/>
          </a:effec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E65A499-6D46-48AC-94E6-F232378C4608}"/>
              </a:ext>
            </a:extLst>
          </p:cNvPr>
          <p:cNvSpPr/>
          <p:nvPr/>
        </p:nvSpPr>
        <p:spPr>
          <a:xfrm>
            <a:off x="5606216" y="2902346"/>
            <a:ext cx="6012103" cy="1238902"/>
          </a:xfrm>
          <a:prstGeom prst="rect">
            <a:avLst/>
          </a:prstGeom>
          <a:solidFill>
            <a:srgbClr val="E9F999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5" name="Rectangle 9">
            <a:extLst>
              <a:ext uri="{FF2B5EF4-FFF2-40B4-BE49-F238E27FC236}">
                <a16:creationId xmlns:a16="http://schemas.microsoft.com/office/drawing/2014/main" id="{01E13112-95A8-4937-8F18-9D04322E60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87238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CH"/>
          </a:p>
        </p:txBody>
      </p:sp>
      <p:sp>
        <p:nvSpPr>
          <p:cNvPr id="6" name="Rectangle 25">
            <a:extLst>
              <a:ext uri="{FF2B5EF4-FFF2-40B4-BE49-F238E27FC236}">
                <a16:creationId xmlns:a16="http://schemas.microsoft.com/office/drawing/2014/main" id="{0C1E3F19-30BD-40D0-81AC-4A1C4C9642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76373" y="1240434"/>
            <a:ext cx="9927097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CH"/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8A3478C5-9727-41BB-8F28-260491C7F1A7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5604243" y="1240435"/>
          <a:ext cx="6033992" cy="49960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2" r:id="rId6" imgW="7910596" imgH="6548602" progId="Visio.Drawing.15">
                  <p:embed/>
                </p:oleObj>
              </mc:Choice>
              <mc:Fallback>
                <p:oleObj r:id="rId6" imgW="7910596" imgH="6548602" progId="Visio.Drawing.15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8A3478C5-9727-41BB-8F28-260491C7F1A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04243" y="1240435"/>
                        <a:ext cx="6033992" cy="499606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127635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18.12.2018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9</a:t>
            </a:fld>
            <a:endParaRPr lang="en-GB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DE1D0FB-007A-4BF7-AB21-BDCD7EF6C01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23850" y="620688"/>
            <a:ext cx="11537950" cy="5607860"/>
          </a:xfrm>
        </p:spPr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908F11A7-1DDE-45D6-8266-BCF2F1BF49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44672" y="924353"/>
            <a:ext cx="14022083" cy="463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CH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011273-BEF6-4ED2-9D3C-FDA1ECF94DDE}"/>
              </a:ext>
            </a:extLst>
          </p:cNvPr>
          <p:cNvSpPr/>
          <p:nvPr/>
        </p:nvSpPr>
        <p:spPr>
          <a:xfrm>
            <a:off x="2766297" y="3835386"/>
            <a:ext cx="6624736" cy="2336112"/>
          </a:xfrm>
          <a:prstGeom prst="rect">
            <a:avLst/>
          </a:prstGeom>
          <a:solidFill>
            <a:srgbClr val="E9F999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D5E3D97-F0BC-42E4-878D-4CA1A673C849}"/>
              </a:ext>
            </a:extLst>
          </p:cNvPr>
          <p:cNvSpPr txBox="1"/>
          <p:nvPr/>
        </p:nvSpPr>
        <p:spPr>
          <a:xfrm>
            <a:off x="284431" y="5287316"/>
            <a:ext cx="21602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Process Diagram</a:t>
            </a:r>
          </a:p>
          <a:p>
            <a:r>
              <a:rPr lang="de-CH" dirty="0"/>
              <a:t>Simple Model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E82C93B-252B-4140-9B9D-A424232F11FD}"/>
              </a:ext>
            </a:extLst>
          </p:cNvPr>
          <p:cNvSpPr txBox="1"/>
          <p:nvPr/>
        </p:nvSpPr>
        <p:spPr>
          <a:xfrm>
            <a:off x="588422" y="3361374"/>
            <a:ext cx="189566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600" dirty="0"/>
              <a:t>Trade amount:</a:t>
            </a:r>
          </a:p>
          <a:p>
            <a:r>
              <a:rPr lang="de-CH" sz="1600" dirty="0"/>
              <a:t>Random fraction of what both seller and buyer can provide at price per share they agreed up on.</a:t>
            </a:r>
          </a:p>
        </p:txBody>
      </p:sp>
      <p:sp>
        <p:nvSpPr>
          <p:cNvPr id="13" name="Rectangle 30">
            <a:extLst>
              <a:ext uri="{FF2B5EF4-FFF2-40B4-BE49-F238E27FC236}">
                <a16:creationId xmlns:a16="http://schemas.microsoft.com/office/drawing/2014/main" id="{309F8CCF-6831-4DDB-BA4A-06F5C3E3C6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13099" y="686501"/>
            <a:ext cx="15109358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CH"/>
          </a:p>
        </p:txBody>
      </p:sp>
      <p:graphicFrame>
        <p:nvGraphicFramePr>
          <p:cNvPr id="14" name="Object 13">
            <a:extLst>
              <a:ext uri="{FF2B5EF4-FFF2-40B4-BE49-F238E27FC236}">
                <a16:creationId xmlns:a16="http://schemas.microsoft.com/office/drawing/2014/main" id="{11A88A87-2BFF-4960-94C8-95394BDB50F7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2781251" y="686502"/>
          <a:ext cx="6624736" cy="5485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6" r:id="rId3" imgW="7910596" imgH="6548602" progId="Visio.Drawing.15">
                  <p:embed/>
                </p:oleObj>
              </mc:Choice>
              <mc:Fallback>
                <p:oleObj r:id="rId3" imgW="7910596" imgH="6548602" progId="Visio.Drawing.15">
                  <p:embed/>
                  <p:pic>
                    <p:nvPicPr>
                      <p:cNvPr id="14" name="Object 13">
                        <a:extLst>
                          <a:ext uri="{FF2B5EF4-FFF2-40B4-BE49-F238E27FC236}">
                            <a16:creationId xmlns:a16="http://schemas.microsoft.com/office/drawing/2014/main" id="{11A88A87-2BFF-4960-94C8-95394BDB50F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81251" y="686502"/>
                        <a:ext cx="6624736" cy="548518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7471344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eth_praesentation_16zu9_ETH1">
  <a:themeElements>
    <a:clrScheme name="ETH 1 - Externe Kommunikation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1F407A"/>
      </a:accent1>
      <a:accent2>
        <a:srgbClr val="435F8F"/>
      </a:accent2>
      <a:accent3>
        <a:srgbClr val="677DA5"/>
      </a:accent3>
      <a:accent4>
        <a:srgbClr val="8B9CBA"/>
      </a:accent4>
      <a:accent5>
        <a:srgbClr val="AEBACF"/>
      </a:accent5>
      <a:accent6>
        <a:srgbClr val="D2D9E4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1 - Externe Kommunikation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1F407A"/>
        </a:accent1>
        <a:accent2>
          <a:srgbClr val="435F8F"/>
        </a:accent2>
        <a:accent3>
          <a:srgbClr val="677DA5"/>
        </a:accent3>
        <a:accent4>
          <a:srgbClr val="8B9CBA"/>
        </a:accent4>
        <a:accent5>
          <a:srgbClr val="AEBACF"/>
        </a:accent5>
        <a:accent6>
          <a:srgbClr val="D2D9E4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10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eth_praesentation_16zu9_ETH2">
  <a:themeElements>
    <a:clrScheme name="ETH 2 - Interne Kommunikation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485A2C"/>
      </a:accent1>
      <a:accent2>
        <a:srgbClr val="65744E"/>
      </a:accent2>
      <a:accent3>
        <a:srgbClr val="838F70"/>
      </a:accent3>
      <a:accent4>
        <a:srgbClr val="A0A991"/>
      </a:accent4>
      <a:accent5>
        <a:srgbClr val="BDC4B3"/>
      </a:accent5>
      <a:accent6>
        <a:srgbClr val="DADED5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2 - Interne Kommunikation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485A2C"/>
        </a:accent1>
        <a:accent2>
          <a:srgbClr val="65744E"/>
        </a:accent2>
        <a:accent3>
          <a:srgbClr val="838F70"/>
        </a:accent3>
        <a:accent4>
          <a:srgbClr val="A0A991"/>
        </a:accent4>
        <a:accent5>
          <a:srgbClr val="BDC4B3"/>
        </a:accent5>
        <a:accent6>
          <a:srgbClr val="DADED5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3.xml><?xml version="1.0" encoding="utf-8"?>
<a:theme xmlns:a="http://schemas.openxmlformats.org/drawingml/2006/main" name="eth_praesentation_16zu9_ETH3">
  <a:themeElements>
    <a:clrScheme name="ETH 3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1269B0"/>
      </a:accent1>
      <a:accent2>
        <a:srgbClr val="3881BD"/>
      </a:accent2>
      <a:accent3>
        <a:srgbClr val="5E99C9"/>
      </a:accent3>
      <a:accent4>
        <a:srgbClr val="84B1D6"/>
      </a:accent4>
      <a:accent5>
        <a:srgbClr val="AAC9E3"/>
      </a:accent5>
      <a:accent6>
        <a:srgbClr val="D0E1EF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3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1269B0"/>
        </a:accent1>
        <a:accent2>
          <a:srgbClr val="3881BD"/>
        </a:accent2>
        <a:accent3>
          <a:srgbClr val="5E99C9"/>
        </a:accent3>
        <a:accent4>
          <a:srgbClr val="84B1D6"/>
        </a:accent4>
        <a:accent5>
          <a:srgbClr val="AAC9E3"/>
        </a:accent5>
        <a:accent6>
          <a:srgbClr val="D0E1EF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4.xml><?xml version="1.0" encoding="utf-8"?>
<a:theme xmlns:a="http://schemas.openxmlformats.org/drawingml/2006/main" name="eth_praesentation_16zu9_ETH4">
  <a:themeElements>
    <a:clrScheme name="ETH 4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72791C"/>
      </a:accent1>
      <a:accent2>
        <a:srgbClr val="898E40"/>
      </a:accent2>
      <a:accent3>
        <a:srgbClr val="9FA465"/>
      </a:accent3>
      <a:accent4>
        <a:srgbClr val="B6B989"/>
      </a:accent4>
      <a:accent5>
        <a:srgbClr val="CCCFAD"/>
      </a:accent5>
      <a:accent6>
        <a:srgbClr val="E3E4D2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4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72791C"/>
        </a:accent1>
        <a:accent2>
          <a:srgbClr val="898E40"/>
        </a:accent2>
        <a:accent3>
          <a:srgbClr val="9FA465"/>
        </a:accent3>
        <a:accent4>
          <a:srgbClr val="B6B989"/>
        </a:accent4>
        <a:accent5>
          <a:srgbClr val="CCCFAD"/>
        </a:accent5>
        <a:accent6>
          <a:srgbClr val="E3E4D2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5.xml><?xml version="1.0" encoding="utf-8"?>
<a:theme xmlns:a="http://schemas.openxmlformats.org/drawingml/2006/main" name="eth_praesentation_16zu9_ETH5">
  <a:themeElements>
    <a:clrScheme name="ETH 5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91056A"/>
      </a:accent1>
      <a:accent2>
        <a:srgbClr val="A32D82"/>
      </a:accent2>
      <a:accent3>
        <a:srgbClr val="B4559A"/>
      </a:accent3>
      <a:accent4>
        <a:srgbClr val="C67DB2"/>
      </a:accent4>
      <a:accent5>
        <a:srgbClr val="D7A5C9"/>
      </a:accent5>
      <a:accent6>
        <a:srgbClr val="DFCDE1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5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91056A"/>
        </a:accent1>
        <a:accent2>
          <a:srgbClr val="A32D82"/>
        </a:accent2>
        <a:accent3>
          <a:srgbClr val="B4559A"/>
        </a:accent3>
        <a:accent4>
          <a:srgbClr val="C67DB2"/>
        </a:accent4>
        <a:accent5>
          <a:srgbClr val="D7A5C9"/>
        </a:accent5>
        <a:accent6>
          <a:srgbClr val="DFCDE1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6.xml><?xml version="1.0" encoding="utf-8"?>
<a:theme xmlns:a="http://schemas.openxmlformats.org/drawingml/2006/main" name="eth_praesentation_16zu9_ETH6">
  <a:themeElements>
    <a:clrScheme name="ETH 6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6F6F64"/>
      </a:accent1>
      <a:accent2>
        <a:srgbClr val="86867D"/>
      </a:accent2>
      <a:accent3>
        <a:srgbClr val="9D9D96"/>
      </a:accent3>
      <a:accent4>
        <a:srgbClr val="B4B4AE"/>
      </a:accent4>
      <a:accent5>
        <a:srgbClr val="CBCBC7"/>
      </a:accent5>
      <a:accent6>
        <a:srgbClr val="E2E2E0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6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6F6F64"/>
        </a:accent1>
        <a:accent2>
          <a:srgbClr val="86867D"/>
        </a:accent2>
        <a:accent3>
          <a:srgbClr val="9D9D96"/>
        </a:accent3>
        <a:accent4>
          <a:srgbClr val="B4B4AE"/>
        </a:accent4>
        <a:accent5>
          <a:srgbClr val="CBCBC7"/>
        </a:accent5>
        <a:accent6>
          <a:srgbClr val="E2E2E0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7.xml><?xml version="1.0" encoding="utf-8"?>
<a:theme xmlns:a="http://schemas.openxmlformats.org/drawingml/2006/main" name="eth_praesentation_16zu9_ETH7">
  <a:themeElements>
    <a:clrScheme name="ETH 7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A8322D"/>
      </a:accent1>
      <a:accent2>
        <a:srgbClr val="B6534F"/>
      </a:accent2>
      <a:accent3>
        <a:srgbClr val="C47470"/>
      </a:accent3>
      <a:accent4>
        <a:srgbClr val="D29492"/>
      </a:accent4>
      <a:accent5>
        <a:srgbClr val="E0B5B3"/>
      </a:accent5>
      <a:accent6>
        <a:srgbClr val="EED6D5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7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A8322D"/>
        </a:accent1>
        <a:accent2>
          <a:srgbClr val="B6534F"/>
        </a:accent2>
        <a:accent3>
          <a:srgbClr val="C47470"/>
        </a:accent3>
        <a:accent4>
          <a:srgbClr val="D29492"/>
        </a:accent4>
        <a:accent5>
          <a:srgbClr val="E0B5B3"/>
        </a:accent5>
        <a:accent6>
          <a:srgbClr val="EED6D5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8.xml><?xml version="1.0" encoding="utf-8"?>
<a:theme xmlns:a="http://schemas.openxmlformats.org/drawingml/2006/main" name="eth_praesentation_16zu9_ETH8">
  <a:themeElements>
    <a:clrScheme name="ETH 8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07A96"/>
      </a:accent1>
      <a:accent2>
        <a:srgbClr val="298FA7"/>
      </a:accent2>
      <a:accent3>
        <a:srgbClr val="52A5B8"/>
      </a:accent3>
      <a:accent4>
        <a:srgbClr val="7ABAC8"/>
      </a:accent4>
      <a:accent5>
        <a:srgbClr val="A3CFD9"/>
      </a:accent5>
      <a:accent6>
        <a:srgbClr val="CCE4EA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8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007A96"/>
        </a:accent1>
        <a:accent2>
          <a:srgbClr val="298FA7"/>
        </a:accent2>
        <a:accent3>
          <a:srgbClr val="52A5B8"/>
        </a:accent3>
        <a:accent4>
          <a:srgbClr val="7ABAC8"/>
        </a:accent4>
        <a:accent5>
          <a:srgbClr val="A3CFD9"/>
        </a:accent5>
        <a:accent6>
          <a:srgbClr val="CCE4EA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9.xml><?xml version="1.0" encoding="utf-8"?>
<a:theme xmlns:a="http://schemas.openxmlformats.org/drawingml/2006/main" name="eth_praesentation_16zu9_ETH9">
  <a:themeElements>
    <a:clrScheme name="ETH 9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956013"/>
      </a:accent1>
      <a:accent2>
        <a:srgbClr val="A67939"/>
      </a:accent2>
      <a:accent3>
        <a:srgbClr val="B7935F"/>
      </a:accent3>
      <a:accent4>
        <a:srgbClr val="C8AC84"/>
      </a:accent4>
      <a:accent5>
        <a:srgbClr val="D9C6AA"/>
      </a:accent5>
      <a:accent6>
        <a:srgbClr val="EADFD0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9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956013"/>
        </a:accent1>
        <a:accent2>
          <a:srgbClr val="A67939"/>
        </a:accent2>
        <a:accent3>
          <a:srgbClr val="B7935F"/>
        </a:accent3>
        <a:accent4>
          <a:srgbClr val="C8AC84"/>
        </a:accent4>
        <a:accent5>
          <a:srgbClr val="D9C6AA"/>
        </a:accent5>
        <a:accent6>
          <a:srgbClr val="EADFD0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eth_praesentation_16zu9_en</Template>
  <TotalTime>0</TotalTime>
  <Words>437</Words>
  <Application>Microsoft Office PowerPoint</Application>
  <PresentationFormat>Custom</PresentationFormat>
  <Paragraphs>144</Paragraphs>
  <Slides>18</Slides>
  <Notes>3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9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32" baseType="lpstr">
      <vt:lpstr>Arial</vt:lpstr>
      <vt:lpstr>Cambria Math</vt:lpstr>
      <vt:lpstr>Times New Roman</vt:lpstr>
      <vt:lpstr>Wingdings</vt:lpstr>
      <vt:lpstr>eth_praesentation_16zu9_ETH1</vt:lpstr>
      <vt:lpstr>eth_praesentation_16zu9_ETH2</vt:lpstr>
      <vt:lpstr>eth_praesentation_16zu9_ETH3</vt:lpstr>
      <vt:lpstr>eth_praesentation_16zu9_ETH4</vt:lpstr>
      <vt:lpstr>eth_praesentation_16zu9_ETH5</vt:lpstr>
      <vt:lpstr>eth_praesentation_16zu9_ETH6</vt:lpstr>
      <vt:lpstr>eth_praesentation_16zu9_ETH7</vt:lpstr>
      <vt:lpstr>eth_praesentation_16zu9_ETH8</vt:lpstr>
      <vt:lpstr>eth_praesentation_16zu9_ETH9</vt:lpstr>
      <vt:lpstr>Microsoft Visio-Zeichnung</vt:lpstr>
      <vt:lpstr>Trade!t Modelling and Simulating Social Systems </vt:lpstr>
      <vt:lpstr>Content</vt:lpstr>
      <vt:lpstr>Introduction-Financial market  </vt:lpstr>
      <vt:lpstr>Introduction-Previous works </vt:lpstr>
      <vt:lpstr>Introduction-Current research </vt:lpstr>
      <vt:lpstr>Model-Approach </vt:lpstr>
      <vt:lpstr>PowerPoint Presentation</vt:lpstr>
      <vt:lpstr>PowerPoint Presentation</vt:lpstr>
      <vt:lpstr>PowerPoint Presentation</vt:lpstr>
      <vt:lpstr>PowerPoint Presentation</vt:lpstr>
      <vt:lpstr>Implementation - Analysis Tools  </vt:lpstr>
      <vt:lpstr>Results - Simple Simulation   </vt:lpstr>
      <vt:lpstr>Results - Simple Simulation   </vt:lpstr>
      <vt:lpstr>Results - Advanced Simulation   </vt:lpstr>
      <vt:lpstr>Results - Advanced Simulation   </vt:lpstr>
      <vt:lpstr>Results –  Jarcque Bera test   </vt:lpstr>
      <vt:lpstr>Conclusion   </vt:lpstr>
      <vt:lpstr>Question and Answer    </vt:lpstr>
    </vt:vector>
  </TitlesOfParts>
  <Company>ETH Zuerich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Trade!t</dc:title>
  <dc:creator>Kedir  Firehiwot Nesro</dc:creator>
  <cp:lastModifiedBy>Kedir  Firehiwot Nesro</cp:lastModifiedBy>
  <cp:revision>74</cp:revision>
  <cp:lastPrinted>2013-06-08T11:22:51Z</cp:lastPrinted>
  <dcterms:created xsi:type="dcterms:W3CDTF">2018-12-11T18:17:03Z</dcterms:created>
  <dcterms:modified xsi:type="dcterms:W3CDTF">2018-12-18T15:00:47Z</dcterms:modified>
</cp:coreProperties>
</file>